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95" r:id="rId2"/>
    <p:sldId id="516" r:id="rId3"/>
    <p:sldId id="517" r:id="rId4"/>
    <p:sldId id="577" r:id="rId5"/>
    <p:sldId id="521" r:id="rId6"/>
    <p:sldId id="375" r:id="rId7"/>
    <p:sldId id="585" r:id="rId8"/>
    <p:sldId id="542" r:id="rId9"/>
    <p:sldId id="526" r:id="rId10"/>
    <p:sldId id="622" r:id="rId11"/>
    <p:sldId id="552" r:id="rId12"/>
    <p:sldId id="586" r:id="rId13"/>
    <p:sldId id="589" r:id="rId14"/>
    <p:sldId id="520" r:id="rId15"/>
    <p:sldId id="519" r:id="rId16"/>
    <p:sldId id="518" r:id="rId17"/>
    <p:sldId id="623" r:id="rId18"/>
    <p:sldId id="578" r:id="rId19"/>
    <p:sldId id="655" r:id="rId20"/>
    <p:sldId id="624" r:id="rId21"/>
    <p:sldId id="590" r:id="rId22"/>
    <p:sldId id="522" r:id="rId23"/>
    <p:sldId id="523" r:id="rId24"/>
    <p:sldId id="545" r:id="rId25"/>
    <p:sldId id="544" r:id="rId26"/>
    <p:sldId id="546" r:id="rId27"/>
    <p:sldId id="591" r:id="rId28"/>
    <p:sldId id="529" r:id="rId29"/>
    <p:sldId id="548" r:id="rId30"/>
    <p:sldId id="592" r:id="rId31"/>
    <p:sldId id="537" r:id="rId32"/>
    <p:sldId id="629" r:id="rId33"/>
    <p:sldId id="593" r:id="rId34"/>
    <p:sldId id="594" r:id="rId35"/>
    <p:sldId id="596" r:id="rId36"/>
    <p:sldId id="597" r:id="rId37"/>
    <p:sldId id="598" r:id="rId38"/>
    <p:sldId id="599" r:id="rId39"/>
    <p:sldId id="600" r:id="rId40"/>
    <p:sldId id="602" r:id="rId41"/>
    <p:sldId id="631" r:id="rId42"/>
    <p:sldId id="632" r:id="rId43"/>
    <p:sldId id="604" r:id="rId44"/>
    <p:sldId id="603" r:id="rId45"/>
    <p:sldId id="605" r:id="rId46"/>
    <p:sldId id="606" r:id="rId47"/>
    <p:sldId id="607" r:id="rId48"/>
    <p:sldId id="608" r:id="rId49"/>
    <p:sldId id="609" r:id="rId50"/>
    <p:sldId id="610" r:id="rId51"/>
    <p:sldId id="633" r:id="rId52"/>
    <p:sldId id="617" r:id="rId53"/>
    <p:sldId id="618" r:id="rId54"/>
    <p:sldId id="619" r:id="rId55"/>
    <p:sldId id="620" r:id="rId56"/>
    <p:sldId id="658" r:id="rId57"/>
    <p:sldId id="654" r:id="rId58"/>
    <p:sldId id="634" r:id="rId59"/>
    <p:sldId id="635" r:id="rId60"/>
    <p:sldId id="501" r:id="rId61"/>
    <p:sldId id="535" r:id="rId62"/>
    <p:sldId id="540" r:id="rId63"/>
    <p:sldId id="539" r:id="rId64"/>
    <p:sldId id="506" r:id="rId65"/>
    <p:sldId id="580" r:id="rId66"/>
    <p:sldId id="579" r:id="rId67"/>
    <p:sldId id="504" r:id="rId68"/>
    <p:sldId id="584" r:id="rId69"/>
    <p:sldId id="514" r:id="rId70"/>
    <p:sldId id="659" r:id="rId71"/>
    <p:sldId id="656" r:id="rId72"/>
    <p:sldId id="626" r:id="rId73"/>
    <p:sldId id="625" r:id="rId74"/>
    <p:sldId id="627" r:id="rId75"/>
    <p:sldId id="642" r:id="rId76"/>
    <p:sldId id="644" r:id="rId77"/>
    <p:sldId id="647" r:id="rId78"/>
    <p:sldId id="645" r:id="rId79"/>
    <p:sldId id="496" r:id="rId8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djk3ugXyGs3dKWDlFqz2Ow" hashData="7SiwiAeYAEwYBvva07zYitQ72dQ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AC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14E8B-1D8F-4C6D-B6D0-FF89A893D80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3301CE9-5DB1-42ED-B65F-2990F5F4C5EA}">
      <dgm:prSet phldrT="[Texto]" phldr="1"/>
      <dgm:spPr>
        <a:solidFill>
          <a:srgbClr val="FF0000"/>
        </a:solidFill>
      </dgm:spPr>
      <dgm:t>
        <a:bodyPr/>
        <a:lstStyle/>
        <a:p>
          <a:endParaRPr lang="pt-BR"/>
        </a:p>
      </dgm:t>
    </dgm:pt>
    <dgm:pt modelId="{7682F08F-8757-4E6D-BA29-E66BA70B9F27}" type="parTrans" cxnId="{69EF0C3A-682F-4299-BCFA-A3BF2157ACE2}">
      <dgm:prSet/>
      <dgm:spPr/>
      <dgm:t>
        <a:bodyPr/>
        <a:lstStyle/>
        <a:p>
          <a:endParaRPr lang="pt-BR"/>
        </a:p>
      </dgm:t>
    </dgm:pt>
    <dgm:pt modelId="{D52E7472-37F9-4665-A022-53BB00F68E78}" type="sibTrans" cxnId="{69EF0C3A-682F-4299-BCFA-A3BF2157ACE2}">
      <dgm:prSet/>
      <dgm:spPr/>
      <dgm:t>
        <a:bodyPr/>
        <a:lstStyle/>
        <a:p>
          <a:endParaRPr lang="pt-BR"/>
        </a:p>
      </dgm:t>
    </dgm:pt>
    <dgm:pt modelId="{27D244C4-F4A8-4867-828B-8AA160E72D6D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lnSpc>
              <a:spcPct val="150000"/>
            </a:lnSpc>
          </a:pPr>
          <a:endParaRPr lang="pt-BR" sz="4000" b="1" dirty="0" smtClean="0">
            <a:solidFill>
              <a:schemeClr val="bg1"/>
            </a:solidFill>
            <a:latin typeface="+mn-lt"/>
          </a:endParaRPr>
        </a:p>
      </dgm:t>
    </dgm:pt>
    <dgm:pt modelId="{06D3A4FB-E6B9-4AA8-9B5A-6E19673F9F6F}" type="parTrans" cxnId="{372E4FFC-AD61-424B-8D82-4C009ED6DD11}">
      <dgm:prSet/>
      <dgm:spPr/>
      <dgm:t>
        <a:bodyPr/>
        <a:lstStyle/>
        <a:p>
          <a:endParaRPr lang="pt-BR"/>
        </a:p>
      </dgm:t>
    </dgm:pt>
    <dgm:pt modelId="{B9CDE2B1-B853-462A-A8F2-8C4F402EF6FE}" type="sibTrans" cxnId="{372E4FFC-AD61-424B-8D82-4C009ED6DD11}">
      <dgm:prSet/>
      <dgm:spPr/>
      <dgm:t>
        <a:bodyPr/>
        <a:lstStyle/>
        <a:p>
          <a:endParaRPr lang="pt-BR"/>
        </a:p>
      </dgm:t>
    </dgm:pt>
    <dgm:pt modelId="{84AFE057-EC66-47FE-87D8-2F8822257C6C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 dirty="0"/>
        </a:p>
      </dgm:t>
    </dgm:pt>
    <dgm:pt modelId="{B86BF228-4B8A-4FDD-A77C-900A9B82AB7A}" type="parTrans" cxnId="{A7FAAF37-B03A-4244-AB2F-303DD19D1FD0}">
      <dgm:prSet/>
      <dgm:spPr/>
      <dgm:t>
        <a:bodyPr/>
        <a:lstStyle/>
        <a:p>
          <a:endParaRPr lang="pt-BR"/>
        </a:p>
      </dgm:t>
    </dgm:pt>
    <dgm:pt modelId="{93794A41-5591-444A-A539-E5192759D191}" type="sibTrans" cxnId="{A7FAAF37-B03A-4244-AB2F-303DD19D1FD0}">
      <dgm:prSet/>
      <dgm:spPr/>
      <dgm:t>
        <a:bodyPr/>
        <a:lstStyle/>
        <a:p>
          <a:endParaRPr lang="pt-BR"/>
        </a:p>
      </dgm:t>
    </dgm:pt>
    <dgm:pt modelId="{907CF837-C904-46AF-AE7D-76B9FC382681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A42D82F4-846C-4B06-B42D-76C5FD9D150E}" type="parTrans" cxnId="{EB5D6A99-14E6-4523-A1FE-D504591D851D}">
      <dgm:prSet/>
      <dgm:spPr/>
      <dgm:t>
        <a:bodyPr/>
        <a:lstStyle/>
        <a:p>
          <a:endParaRPr lang="pt-BR"/>
        </a:p>
      </dgm:t>
    </dgm:pt>
    <dgm:pt modelId="{212F581E-E083-408B-BA85-52C3E02ADF04}" type="sibTrans" cxnId="{EB5D6A99-14E6-4523-A1FE-D504591D851D}">
      <dgm:prSet/>
      <dgm:spPr/>
      <dgm:t>
        <a:bodyPr/>
        <a:lstStyle/>
        <a:p>
          <a:endParaRPr lang="pt-BR"/>
        </a:p>
      </dgm:t>
    </dgm:pt>
    <dgm:pt modelId="{35199E4D-FAA4-48CE-8BBE-9AC61E4D926E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BR" dirty="0"/>
        </a:p>
      </dgm:t>
    </dgm:pt>
    <dgm:pt modelId="{AD5F4C6E-9D01-4311-BFA3-4A237FA6B17F}" type="parTrans" cxnId="{74388ABF-066D-4EE9-987B-A44BB9CED8B7}">
      <dgm:prSet/>
      <dgm:spPr/>
      <dgm:t>
        <a:bodyPr/>
        <a:lstStyle/>
        <a:p>
          <a:endParaRPr lang="pt-BR"/>
        </a:p>
      </dgm:t>
    </dgm:pt>
    <dgm:pt modelId="{EFC1EFA1-74A5-41B4-94B8-9FC4528A8BAC}" type="sibTrans" cxnId="{74388ABF-066D-4EE9-987B-A44BB9CED8B7}">
      <dgm:prSet/>
      <dgm:spPr/>
      <dgm:t>
        <a:bodyPr/>
        <a:lstStyle/>
        <a:p>
          <a:endParaRPr lang="pt-BR"/>
        </a:p>
      </dgm:t>
    </dgm:pt>
    <dgm:pt modelId="{82363B4E-5631-458D-8461-0350E07789BC}" type="pres">
      <dgm:prSet presAssocID="{DDC14E8B-1D8F-4C6D-B6D0-FF89A893D80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5719DBB-658A-4371-86EF-4F554875FAA8}" type="pres">
      <dgm:prSet presAssocID="{DDC14E8B-1D8F-4C6D-B6D0-FF89A893D803}" presName="matrix" presStyleCnt="0"/>
      <dgm:spPr/>
    </dgm:pt>
    <dgm:pt modelId="{56D201B5-B6F2-4435-B22F-30CDF89A00B2}" type="pres">
      <dgm:prSet presAssocID="{DDC14E8B-1D8F-4C6D-B6D0-FF89A893D803}" presName="tile1" presStyleLbl="node1" presStyleIdx="0" presStyleCnt="4"/>
      <dgm:spPr/>
      <dgm:t>
        <a:bodyPr/>
        <a:lstStyle/>
        <a:p>
          <a:endParaRPr lang="pt-BR"/>
        </a:p>
      </dgm:t>
    </dgm:pt>
    <dgm:pt modelId="{35239DE1-8464-4783-A66D-FE64ADEF5FA9}" type="pres">
      <dgm:prSet presAssocID="{DDC14E8B-1D8F-4C6D-B6D0-FF89A893D80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745BB2-46DB-4CEA-9643-DC48A17AA00B}" type="pres">
      <dgm:prSet presAssocID="{DDC14E8B-1D8F-4C6D-B6D0-FF89A893D803}" presName="tile2" presStyleLbl="node1" presStyleIdx="1" presStyleCnt="4"/>
      <dgm:spPr/>
      <dgm:t>
        <a:bodyPr/>
        <a:lstStyle/>
        <a:p>
          <a:endParaRPr lang="pt-BR"/>
        </a:p>
      </dgm:t>
    </dgm:pt>
    <dgm:pt modelId="{B5D945E1-2147-4276-8038-E164A9468D6E}" type="pres">
      <dgm:prSet presAssocID="{DDC14E8B-1D8F-4C6D-B6D0-FF89A893D80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337D65-6073-42DC-A331-A4E52F887D47}" type="pres">
      <dgm:prSet presAssocID="{DDC14E8B-1D8F-4C6D-B6D0-FF89A893D803}" presName="tile3" presStyleLbl="node1" presStyleIdx="2" presStyleCnt="4"/>
      <dgm:spPr/>
      <dgm:t>
        <a:bodyPr/>
        <a:lstStyle/>
        <a:p>
          <a:endParaRPr lang="pt-BR"/>
        </a:p>
      </dgm:t>
    </dgm:pt>
    <dgm:pt modelId="{272E884E-A9FA-4B05-AECA-031A5EC24474}" type="pres">
      <dgm:prSet presAssocID="{DDC14E8B-1D8F-4C6D-B6D0-FF89A893D80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F41462-9739-4FB1-A7DE-286B38B44887}" type="pres">
      <dgm:prSet presAssocID="{DDC14E8B-1D8F-4C6D-B6D0-FF89A893D803}" presName="tile4" presStyleLbl="node1" presStyleIdx="3" presStyleCnt="4"/>
      <dgm:spPr/>
      <dgm:t>
        <a:bodyPr/>
        <a:lstStyle/>
        <a:p>
          <a:endParaRPr lang="pt-BR"/>
        </a:p>
      </dgm:t>
    </dgm:pt>
    <dgm:pt modelId="{F6D4F091-71B3-4F83-BB72-6025FA9B11F4}" type="pres">
      <dgm:prSet presAssocID="{DDC14E8B-1D8F-4C6D-B6D0-FF89A893D80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9F5C4B-B4D6-4523-804E-AE62B9AE8A86}" type="pres">
      <dgm:prSet presAssocID="{DDC14E8B-1D8F-4C6D-B6D0-FF89A893D803}" presName="centerTile" presStyleLbl="fgShp" presStyleIdx="0" presStyleCnt="1" custScaleX="46297" custScaleY="11646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13FF461A-14E2-451E-9C2A-E97571AFF445}" type="presOf" srcId="{907CF837-C904-46AF-AE7D-76B9FC382681}" destId="{F9337D65-6073-42DC-A331-A4E52F887D47}" srcOrd="0" destOrd="0" presId="urn:microsoft.com/office/officeart/2005/8/layout/matrix1"/>
    <dgm:cxn modelId="{372E4FFC-AD61-424B-8D82-4C009ED6DD11}" srcId="{F3301CE9-5DB1-42ED-B65F-2990F5F4C5EA}" destId="{27D244C4-F4A8-4867-828B-8AA160E72D6D}" srcOrd="0" destOrd="0" parTransId="{06D3A4FB-E6B9-4AA8-9B5A-6E19673F9F6F}" sibTransId="{B9CDE2B1-B853-462A-A8F2-8C4F402EF6FE}"/>
    <dgm:cxn modelId="{EB5D6A99-14E6-4523-A1FE-D504591D851D}" srcId="{F3301CE9-5DB1-42ED-B65F-2990F5F4C5EA}" destId="{907CF837-C904-46AF-AE7D-76B9FC382681}" srcOrd="2" destOrd="0" parTransId="{A42D82F4-846C-4B06-B42D-76C5FD9D150E}" sibTransId="{212F581E-E083-408B-BA85-52C3E02ADF04}"/>
    <dgm:cxn modelId="{74388ABF-066D-4EE9-987B-A44BB9CED8B7}" srcId="{F3301CE9-5DB1-42ED-B65F-2990F5F4C5EA}" destId="{35199E4D-FAA4-48CE-8BBE-9AC61E4D926E}" srcOrd="3" destOrd="0" parTransId="{AD5F4C6E-9D01-4311-BFA3-4A237FA6B17F}" sibTransId="{EFC1EFA1-74A5-41B4-94B8-9FC4528A8BAC}"/>
    <dgm:cxn modelId="{3E7694A7-7071-483B-84B6-A14AF696B4C0}" type="presOf" srcId="{35199E4D-FAA4-48CE-8BBE-9AC61E4D926E}" destId="{33F41462-9739-4FB1-A7DE-286B38B44887}" srcOrd="0" destOrd="0" presId="urn:microsoft.com/office/officeart/2005/8/layout/matrix1"/>
    <dgm:cxn modelId="{69EF0C3A-682F-4299-BCFA-A3BF2157ACE2}" srcId="{DDC14E8B-1D8F-4C6D-B6D0-FF89A893D803}" destId="{F3301CE9-5DB1-42ED-B65F-2990F5F4C5EA}" srcOrd="0" destOrd="0" parTransId="{7682F08F-8757-4E6D-BA29-E66BA70B9F27}" sibTransId="{D52E7472-37F9-4665-A022-53BB00F68E78}"/>
    <dgm:cxn modelId="{EF1EF90A-922D-428C-B387-28050AEF3B80}" type="presOf" srcId="{27D244C4-F4A8-4867-828B-8AA160E72D6D}" destId="{56D201B5-B6F2-4435-B22F-30CDF89A00B2}" srcOrd="0" destOrd="0" presId="urn:microsoft.com/office/officeart/2005/8/layout/matrix1"/>
    <dgm:cxn modelId="{56BB7749-ADF6-4356-9C8E-8D7731564EC1}" type="presOf" srcId="{DDC14E8B-1D8F-4C6D-B6D0-FF89A893D803}" destId="{82363B4E-5631-458D-8461-0350E07789BC}" srcOrd="0" destOrd="0" presId="urn:microsoft.com/office/officeart/2005/8/layout/matrix1"/>
    <dgm:cxn modelId="{72A670CD-290C-4D73-850D-E6C9D95E845F}" type="presOf" srcId="{F3301CE9-5DB1-42ED-B65F-2990F5F4C5EA}" destId="{589F5C4B-B4D6-4523-804E-AE62B9AE8A86}" srcOrd="0" destOrd="0" presId="urn:microsoft.com/office/officeart/2005/8/layout/matrix1"/>
    <dgm:cxn modelId="{C847C097-60A2-4B44-B0E0-D23378AF665E}" type="presOf" srcId="{27D244C4-F4A8-4867-828B-8AA160E72D6D}" destId="{35239DE1-8464-4783-A66D-FE64ADEF5FA9}" srcOrd="1" destOrd="0" presId="urn:microsoft.com/office/officeart/2005/8/layout/matrix1"/>
    <dgm:cxn modelId="{D1D43FEB-3EB0-4458-8971-51F2440189CE}" type="presOf" srcId="{35199E4D-FAA4-48CE-8BBE-9AC61E4D926E}" destId="{F6D4F091-71B3-4F83-BB72-6025FA9B11F4}" srcOrd="1" destOrd="0" presId="urn:microsoft.com/office/officeart/2005/8/layout/matrix1"/>
    <dgm:cxn modelId="{E2655D93-7199-4E27-BC76-20B09B16E36D}" type="presOf" srcId="{907CF837-C904-46AF-AE7D-76B9FC382681}" destId="{272E884E-A9FA-4B05-AECA-031A5EC24474}" srcOrd="1" destOrd="0" presId="urn:microsoft.com/office/officeart/2005/8/layout/matrix1"/>
    <dgm:cxn modelId="{37D011CA-4575-48F4-AC16-89E36218BF6A}" type="presOf" srcId="{84AFE057-EC66-47FE-87D8-2F8822257C6C}" destId="{89745BB2-46DB-4CEA-9643-DC48A17AA00B}" srcOrd="0" destOrd="0" presId="urn:microsoft.com/office/officeart/2005/8/layout/matrix1"/>
    <dgm:cxn modelId="{09E95C95-5A5B-4669-BAC9-33E253EB9437}" type="presOf" srcId="{84AFE057-EC66-47FE-87D8-2F8822257C6C}" destId="{B5D945E1-2147-4276-8038-E164A9468D6E}" srcOrd="1" destOrd="0" presId="urn:microsoft.com/office/officeart/2005/8/layout/matrix1"/>
    <dgm:cxn modelId="{A7FAAF37-B03A-4244-AB2F-303DD19D1FD0}" srcId="{F3301CE9-5DB1-42ED-B65F-2990F5F4C5EA}" destId="{84AFE057-EC66-47FE-87D8-2F8822257C6C}" srcOrd="1" destOrd="0" parTransId="{B86BF228-4B8A-4FDD-A77C-900A9B82AB7A}" sibTransId="{93794A41-5591-444A-A539-E5192759D191}"/>
    <dgm:cxn modelId="{319E9072-8E0F-4CD3-AA8C-1E0504B20F8C}" type="presParOf" srcId="{82363B4E-5631-458D-8461-0350E07789BC}" destId="{F5719DBB-658A-4371-86EF-4F554875FAA8}" srcOrd="0" destOrd="0" presId="urn:microsoft.com/office/officeart/2005/8/layout/matrix1"/>
    <dgm:cxn modelId="{549BCAF1-3CB2-4F0B-AB9E-A0DA4106EDF9}" type="presParOf" srcId="{F5719DBB-658A-4371-86EF-4F554875FAA8}" destId="{56D201B5-B6F2-4435-B22F-30CDF89A00B2}" srcOrd="0" destOrd="0" presId="urn:microsoft.com/office/officeart/2005/8/layout/matrix1"/>
    <dgm:cxn modelId="{868054DD-CAAE-4FDD-B3A2-E9C85045CF1C}" type="presParOf" srcId="{F5719DBB-658A-4371-86EF-4F554875FAA8}" destId="{35239DE1-8464-4783-A66D-FE64ADEF5FA9}" srcOrd="1" destOrd="0" presId="urn:microsoft.com/office/officeart/2005/8/layout/matrix1"/>
    <dgm:cxn modelId="{94F83199-7F72-4BAD-9DAA-CB67B77A5C37}" type="presParOf" srcId="{F5719DBB-658A-4371-86EF-4F554875FAA8}" destId="{89745BB2-46DB-4CEA-9643-DC48A17AA00B}" srcOrd="2" destOrd="0" presId="urn:microsoft.com/office/officeart/2005/8/layout/matrix1"/>
    <dgm:cxn modelId="{28E93CA8-7943-4270-8901-4C54426952E2}" type="presParOf" srcId="{F5719DBB-658A-4371-86EF-4F554875FAA8}" destId="{B5D945E1-2147-4276-8038-E164A9468D6E}" srcOrd="3" destOrd="0" presId="urn:microsoft.com/office/officeart/2005/8/layout/matrix1"/>
    <dgm:cxn modelId="{CC106B26-A4B7-45D4-99FD-F69CB3F0F4C9}" type="presParOf" srcId="{F5719DBB-658A-4371-86EF-4F554875FAA8}" destId="{F9337D65-6073-42DC-A331-A4E52F887D47}" srcOrd="4" destOrd="0" presId="urn:microsoft.com/office/officeart/2005/8/layout/matrix1"/>
    <dgm:cxn modelId="{55345DB7-B4D4-4831-95A0-8320CBC527F2}" type="presParOf" srcId="{F5719DBB-658A-4371-86EF-4F554875FAA8}" destId="{272E884E-A9FA-4B05-AECA-031A5EC24474}" srcOrd="5" destOrd="0" presId="urn:microsoft.com/office/officeart/2005/8/layout/matrix1"/>
    <dgm:cxn modelId="{FEE178D8-41C2-42E0-8C2A-85E5BFE9D1F0}" type="presParOf" srcId="{F5719DBB-658A-4371-86EF-4F554875FAA8}" destId="{33F41462-9739-4FB1-A7DE-286B38B44887}" srcOrd="6" destOrd="0" presId="urn:microsoft.com/office/officeart/2005/8/layout/matrix1"/>
    <dgm:cxn modelId="{05145CDF-B0B5-483C-B0EF-6379FFBD8607}" type="presParOf" srcId="{F5719DBB-658A-4371-86EF-4F554875FAA8}" destId="{F6D4F091-71B3-4F83-BB72-6025FA9B11F4}" srcOrd="7" destOrd="0" presId="urn:microsoft.com/office/officeart/2005/8/layout/matrix1"/>
    <dgm:cxn modelId="{96CA5863-2F4F-4666-B73C-3135FC69B368}" type="presParOf" srcId="{82363B4E-5631-458D-8461-0350E07789BC}" destId="{589F5C4B-B4D6-4523-804E-AE62B9AE8A86}" srcOrd="1" destOrd="0" presId="urn:microsoft.com/office/officeart/2005/8/layout/matrix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3C3ECD-D80C-4D23-A955-D9599524539B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5A2E19A-6177-44AD-BD22-F631A79E68BE}">
      <dgm:prSet phldrT="[Texto]" custT="1"/>
      <dgm:spPr/>
      <dgm:t>
        <a:bodyPr/>
        <a:lstStyle/>
        <a:p>
          <a:r>
            <a:rPr lang="pt-BR" sz="3600" b="1" dirty="0" smtClean="0"/>
            <a:t>ELEMENTOS </a:t>
          </a:r>
          <a:r>
            <a:rPr lang="pt-BR" sz="3600" b="1" dirty="0" smtClean="0">
              <a:solidFill>
                <a:srgbClr val="FF0000"/>
              </a:solidFill>
            </a:rPr>
            <a:t>INTRÍNSECOS  </a:t>
          </a:r>
          <a:r>
            <a:rPr lang="pt-BR" sz="3600" b="1" dirty="0" smtClean="0"/>
            <a:t>DE PROTEÇÃO</a:t>
          </a:r>
          <a:endParaRPr lang="pt-BR" sz="3600" b="1" dirty="0"/>
        </a:p>
      </dgm:t>
    </dgm:pt>
    <dgm:pt modelId="{E6D76984-448B-4E93-815F-636623FB66F4}" type="parTrans" cxnId="{5620FD5D-9692-47A5-A56B-FF0641FD0E19}">
      <dgm:prSet/>
      <dgm:spPr/>
      <dgm:t>
        <a:bodyPr/>
        <a:lstStyle/>
        <a:p>
          <a:endParaRPr lang="pt-BR"/>
        </a:p>
      </dgm:t>
    </dgm:pt>
    <dgm:pt modelId="{8DAA3F99-A481-4110-8733-A775AC938387}" type="sibTrans" cxnId="{5620FD5D-9692-47A5-A56B-FF0641FD0E19}">
      <dgm:prSet/>
      <dgm:spPr/>
      <dgm:t>
        <a:bodyPr/>
        <a:lstStyle/>
        <a:p>
          <a:endParaRPr lang="pt-BR"/>
        </a:p>
      </dgm:t>
    </dgm:pt>
    <dgm:pt modelId="{DF0D1B15-DF5C-46E4-837F-D0BC114D2577}">
      <dgm:prSet phldrT="[Texto]" custT="1"/>
      <dgm:spPr/>
      <dgm:t>
        <a:bodyPr/>
        <a:lstStyle/>
        <a:p>
          <a:r>
            <a:rPr lang="pt-BR" sz="4000" b="1" dirty="0" smtClean="0"/>
            <a:t>ELEMENTOS </a:t>
          </a:r>
          <a:r>
            <a:rPr lang="pt-BR" sz="4000" b="1" dirty="0" smtClean="0">
              <a:solidFill>
                <a:srgbClr val="FF0000"/>
              </a:solidFill>
            </a:rPr>
            <a:t>TECNOLÓGICOS</a:t>
          </a:r>
          <a:endParaRPr lang="pt-BR" sz="4000" b="1" dirty="0"/>
        </a:p>
      </dgm:t>
    </dgm:pt>
    <dgm:pt modelId="{FF7E103E-E0D0-4E57-8769-D9D7F1BAADD0}" type="parTrans" cxnId="{A5C54F79-92B7-45F3-BCDA-CE65BEFD910D}">
      <dgm:prSet/>
      <dgm:spPr/>
      <dgm:t>
        <a:bodyPr/>
        <a:lstStyle/>
        <a:p>
          <a:endParaRPr lang="pt-BR"/>
        </a:p>
      </dgm:t>
    </dgm:pt>
    <dgm:pt modelId="{196593B0-1A8C-48BC-B572-54645BA12780}" type="sibTrans" cxnId="{A5C54F79-92B7-45F3-BCDA-CE65BEFD910D}">
      <dgm:prSet/>
      <dgm:spPr/>
      <dgm:t>
        <a:bodyPr/>
        <a:lstStyle/>
        <a:p>
          <a:endParaRPr lang="pt-BR"/>
        </a:p>
      </dgm:t>
    </dgm:pt>
    <dgm:pt modelId="{B4F9937F-1E7A-4E0C-B126-F250D01227C2}" type="pres">
      <dgm:prSet presAssocID="{6A3C3ECD-D80C-4D23-A955-D9599524539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D5BEE28-8C9E-49E0-8384-B2BA8E17E9FE}" type="pres">
      <dgm:prSet presAssocID="{6A3C3ECD-D80C-4D23-A955-D9599524539B}" presName="divider" presStyleLbl="fgShp" presStyleIdx="0" presStyleCnt="1"/>
      <dgm:spPr>
        <a:solidFill>
          <a:srgbClr val="FF0000"/>
        </a:solidFill>
      </dgm:spPr>
    </dgm:pt>
    <dgm:pt modelId="{C85C5FCA-A9AC-4CB4-87C8-D4045EA4CA0F}" type="pres">
      <dgm:prSet presAssocID="{85A2E19A-6177-44AD-BD22-F631A79E68BE}" presName="downArrow" presStyleLbl="node1" presStyleIdx="0" presStyleCnt="2" custScaleX="41668" custScaleY="52271" custLinFactNeighborX="-13331" custLinFactNeighborY="-33768"/>
      <dgm:spPr/>
    </dgm:pt>
    <dgm:pt modelId="{0497D46F-00D9-4393-9A2A-7A5AFF8E5DC3}" type="pres">
      <dgm:prSet presAssocID="{85A2E19A-6177-44AD-BD22-F631A79E68BE}" presName="downArrowText" presStyleLbl="revTx" presStyleIdx="0" presStyleCnt="2" custScaleX="12734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964F06-5CBB-44AD-8C7E-3FFF1B674AAA}" type="pres">
      <dgm:prSet presAssocID="{DF0D1B15-DF5C-46E4-837F-D0BC114D2577}" presName="upArrow" presStyleLbl="node1" presStyleIdx="1" presStyleCnt="2" custScaleY="113414"/>
      <dgm:spPr>
        <a:solidFill>
          <a:schemeClr val="tx1"/>
        </a:solidFill>
        <a:ln w="57150">
          <a:solidFill>
            <a:srgbClr val="FF0000"/>
          </a:solidFill>
        </a:ln>
      </dgm:spPr>
      <dgm:t>
        <a:bodyPr/>
        <a:lstStyle/>
        <a:p>
          <a:endParaRPr lang="pt-BR"/>
        </a:p>
      </dgm:t>
    </dgm:pt>
    <dgm:pt modelId="{2F850405-4131-4417-A9CA-DC0421C78527}" type="pres">
      <dgm:prSet presAssocID="{DF0D1B15-DF5C-46E4-837F-D0BC114D2577}" presName="upArrowText" presStyleLbl="revTx" presStyleIdx="1" presStyleCnt="2" custScaleX="14709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A437634-7A60-42B5-8CD1-E81FDD55359E}" type="presOf" srcId="{85A2E19A-6177-44AD-BD22-F631A79E68BE}" destId="{0497D46F-00D9-4393-9A2A-7A5AFF8E5DC3}" srcOrd="0" destOrd="0" presId="urn:microsoft.com/office/officeart/2005/8/layout/arrow3"/>
    <dgm:cxn modelId="{A5C54F79-92B7-45F3-BCDA-CE65BEFD910D}" srcId="{6A3C3ECD-D80C-4D23-A955-D9599524539B}" destId="{DF0D1B15-DF5C-46E4-837F-D0BC114D2577}" srcOrd="1" destOrd="0" parTransId="{FF7E103E-E0D0-4E57-8769-D9D7F1BAADD0}" sibTransId="{196593B0-1A8C-48BC-B572-54645BA12780}"/>
    <dgm:cxn modelId="{B4E4BA6C-5242-4228-98DE-6C5483CD4820}" type="presOf" srcId="{6A3C3ECD-D80C-4D23-A955-D9599524539B}" destId="{B4F9937F-1E7A-4E0C-B126-F250D01227C2}" srcOrd="0" destOrd="0" presId="urn:microsoft.com/office/officeart/2005/8/layout/arrow3"/>
    <dgm:cxn modelId="{5620FD5D-9692-47A5-A56B-FF0641FD0E19}" srcId="{6A3C3ECD-D80C-4D23-A955-D9599524539B}" destId="{85A2E19A-6177-44AD-BD22-F631A79E68BE}" srcOrd="0" destOrd="0" parTransId="{E6D76984-448B-4E93-815F-636623FB66F4}" sibTransId="{8DAA3F99-A481-4110-8733-A775AC938387}"/>
    <dgm:cxn modelId="{4FDBD553-E0C4-4BA5-A892-6A0D8CFA4540}" type="presOf" srcId="{DF0D1B15-DF5C-46E4-837F-D0BC114D2577}" destId="{2F850405-4131-4417-A9CA-DC0421C78527}" srcOrd="0" destOrd="0" presId="urn:microsoft.com/office/officeart/2005/8/layout/arrow3"/>
    <dgm:cxn modelId="{E2F7A2F3-102B-481C-8E64-EBBD3F7C4536}" type="presParOf" srcId="{B4F9937F-1E7A-4E0C-B126-F250D01227C2}" destId="{DD5BEE28-8C9E-49E0-8384-B2BA8E17E9FE}" srcOrd="0" destOrd="0" presId="urn:microsoft.com/office/officeart/2005/8/layout/arrow3"/>
    <dgm:cxn modelId="{FBCBF848-103C-495D-A8CC-2D50855DFBF3}" type="presParOf" srcId="{B4F9937F-1E7A-4E0C-B126-F250D01227C2}" destId="{C85C5FCA-A9AC-4CB4-87C8-D4045EA4CA0F}" srcOrd="1" destOrd="0" presId="urn:microsoft.com/office/officeart/2005/8/layout/arrow3"/>
    <dgm:cxn modelId="{3F02E453-5D15-4665-BBBF-952425D71149}" type="presParOf" srcId="{B4F9937F-1E7A-4E0C-B126-F250D01227C2}" destId="{0497D46F-00D9-4393-9A2A-7A5AFF8E5DC3}" srcOrd="2" destOrd="0" presId="urn:microsoft.com/office/officeart/2005/8/layout/arrow3"/>
    <dgm:cxn modelId="{C0C6602E-5BAD-412B-A9E8-F18F21639C04}" type="presParOf" srcId="{B4F9937F-1E7A-4E0C-B126-F250D01227C2}" destId="{38964F06-5CBB-44AD-8C7E-3FFF1B674AAA}" srcOrd="3" destOrd="0" presId="urn:microsoft.com/office/officeart/2005/8/layout/arrow3"/>
    <dgm:cxn modelId="{789A3215-87C0-4476-B984-31FE0D663BE1}" type="presParOf" srcId="{B4F9937F-1E7A-4E0C-B126-F250D01227C2}" destId="{2F850405-4131-4417-A9CA-DC0421C78527}" srcOrd="4" destOrd="0" presId="urn:microsoft.com/office/officeart/2005/8/layout/arrow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DC766F-EE4B-4866-B371-445F21DD22FF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67B1B60-0D4D-4B9E-AD39-902AF6AD5596}">
      <dgm:prSet phldrT="[Texto]" custT="1"/>
      <dgm:spPr/>
      <dgm:t>
        <a:bodyPr/>
        <a:lstStyle/>
        <a:p>
          <a:r>
            <a:rPr lang="pt-BR" sz="4000" b="1" dirty="0" smtClean="0"/>
            <a:t>RECURSOS </a:t>
          </a:r>
          <a:r>
            <a:rPr lang="pt-BR" sz="4000" b="1" dirty="0" smtClean="0">
              <a:solidFill>
                <a:srgbClr val="FF0000"/>
              </a:solidFill>
            </a:rPr>
            <a:t>TECNOLÓGICOS</a:t>
          </a:r>
          <a:endParaRPr lang="pt-BR" sz="4000" dirty="0"/>
        </a:p>
      </dgm:t>
    </dgm:pt>
    <dgm:pt modelId="{38B94E80-89D4-472D-83CC-51B8142E4A22}" type="parTrans" cxnId="{DB979657-5CA7-48AF-AE77-52C365F934B0}">
      <dgm:prSet/>
      <dgm:spPr/>
      <dgm:t>
        <a:bodyPr/>
        <a:lstStyle/>
        <a:p>
          <a:endParaRPr lang="pt-BR"/>
        </a:p>
      </dgm:t>
    </dgm:pt>
    <dgm:pt modelId="{EDDA51DF-F398-4BA4-AF9E-1A3F56A51F62}" type="sibTrans" cxnId="{DB979657-5CA7-48AF-AE77-52C365F934B0}">
      <dgm:prSet/>
      <dgm:spPr/>
      <dgm:t>
        <a:bodyPr/>
        <a:lstStyle/>
        <a:p>
          <a:endParaRPr lang="pt-BR"/>
        </a:p>
      </dgm:t>
    </dgm:pt>
    <dgm:pt modelId="{E5BF8BD3-4BEB-4E70-B91A-5FCFBA0721E5}">
      <dgm:prSet phldrT="[Texto]" custT="1"/>
      <dgm:spPr/>
      <dgm:t>
        <a:bodyPr/>
        <a:lstStyle/>
        <a:p>
          <a:r>
            <a:rPr lang="pt-BR" sz="4000" b="1" dirty="0" smtClean="0"/>
            <a:t>DEMANDAS  </a:t>
          </a:r>
          <a:r>
            <a:rPr lang="pt-BR" sz="4000" b="1" dirty="0" smtClean="0">
              <a:solidFill>
                <a:srgbClr val="FF0000"/>
              </a:solidFill>
            </a:rPr>
            <a:t>INTRÍNSECAS  </a:t>
          </a:r>
          <a:r>
            <a:rPr lang="pt-BR" sz="4000" b="1" dirty="0" smtClean="0"/>
            <a:t>DE PROTEÇÃO</a:t>
          </a:r>
          <a:endParaRPr lang="pt-BR" sz="4000" b="1" dirty="0"/>
        </a:p>
      </dgm:t>
    </dgm:pt>
    <dgm:pt modelId="{4F693561-C19E-4462-8346-A70F8C535B70}" type="parTrans" cxnId="{C10DFCBF-4BE1-47D8-8203-2AE645C60C14}">
      <dgm:prSet/>
      <dgm:spPr/>
      <dgm:t>
        <a:bodyPr/>
        <a:lstStyle/>
        <a:p>
          <a:endParaRPr lang="pt-BR"/>
        </a:p>
      </dgm:t>
    </dgm:pt>
    <dgm:pt modelId="{524B22C8-B263-458A-881E-AB9E1744AFCD}" type="sibTrans" cxnId="{C10DFCBF-4BE1-47D8-8203-2AE645C60C14}">
      <dgm:prSet/>
      <dgm:spPr/>
      <dgm:t>
        <a:bodyPr/>
        <a:lstStyle/>
        <a:p>
          <a:endParaRPr lang="pt-BR"/>
        </a:p>
      </dgm:t>
    </dgm:pt>
    <dgm:pt modelId="{2DE738E5-0770-40D3-B872-A6799EDA6C23}">
      <dgm:prSet phldrT="[Texto]"/>
      <dgm:spPr/>
      <dgm:t>
        <a:bodyPr/>
        <a:lstStyle/>
        <a:p>
          <a:endParaRPr lang="pt-BR" dirty="0"/>
        </a:p>
      </dgm:t>
    </dgm:pt>
    <dgm:pt modelId="{B0AC1B5F-A9D2-4AEF-84A4-EA7E06CBD32C}" type="parTrans" cxnId="{3D646AFD-E07D-4B1A-981D-CE54A082577C}">
      <dgm:prSet/>
      <dgm:spPr/>
      <dgm:t>
        <a:bodyPr/>
        <a:lstStyle/>
        <a:p>
          <a:endParaRPr lang="pt-BR"/>
        </a:p>
      </dgm:t>
    </dgm:pt>
    <dgm:pt modelId="{04B4EBCA-4FCD-429F-A956-E7C1A8EFD610}" type="sibTrans" cxnId="{3D646AFD-E07D-4B1A-981D-CE54A082577C}">
      <dgm:prSet/>
      <dgm:spPr/>
      <dgm:t>
        <a:bodyPr/>
        <a:lstStyle/>
        <a:p>
          <a:endParaRPr lang="pt-BR"/>
        </a:p>
      </dgm:t>
    </dgm:pt>
    <dgm:pt modelId="{0216B840-DEBC-4462-9BB4-ECFF3E357E5D}" type="pres">
      <dgm:prSet presAssocID="{6BDC766F-EE4B-4866-B371-445F21DD22F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854FD65-3A07-4F18-BD7D-E3B9D85E0C70}" type="pres">
      <dgm:prSet presAssocID="{6BDC766F-EE4B-4866-B371-445F21DD22FF}" presName="divider" presStyleLbl="fgShp" presStyleIdx="0" presStyleCnt="1"/>
      <dgm:spPr>
        <a:solidFill>
          <a:srgbClr val="FF0000"/>
        </a:solidFill>
      </dgm:spPr>
    </dgm:pt>
    <dgm:pt modelId="{FF5235D5-144C-4A00-AC24-26BFE3ACE6FF}" type="pres">
      <dgm:prSet presAssocID="{D67B1B60-0D4D-4B9E-AD39-902AF6AD5596}" presName="downArrow" presStyleLbl="node1" presStyleIdx="0" presStyleCnt="2" custScaleX="79997" custScaleY="124387" custLinFactNeighborX="-1970" custLinFactNeighborY="-14903"/>
      <dgm:spPr>
        <a:solidFill>
          <a:schemeClr val="tx1"/>
        </a:solidFill>
        <a:ln w="57150">
          <a:solidFill>
            <a:srgbClr val="FF0000"/>
          </a:solidFill>
        </a:ln>
      </dgm:spPr>
      <dgm:t>
        <a:bodyPr/>
        <a:lstStyle/>
        <a:p>
          <a:endParaRPr lang="pt-BR"/>
        </a:p>
      </dgm:t>
    </dgm:pt>
    <dgm:pt modelId="{E25503CE-1706-4B5F-8DD6-9DF1B0ECDE2D}" type="pres">
      <dgm:prSet presAssocID="{D67B1B60-0D4D-4B9E-AD39-902AF6AD5596}" presName="downArrowText" presStyleLbl="revTx" presStyleIdx="0" presStyleCnt="2" custScaleX="15703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76A8BB-25FC-4DC8-B86A-F5D15DE98A0A}" type="pres">
      <dgm:prSet presAssocID="{E5BF8BD3-4BEB-4E70-B91A-5FCFBA0721E5}" presName="upArrow" presStyleLbl="node1" presStyleIdx="1" presStyleCnt="2" custScaleX="54168" custScaleY="49774" custLinFactNeighborX="-5833" custLinFactNeighborY="17954"/>
      <dgm:spPr/>
    </dgm:pt>
    <dgm:pt modelId="{4F8C2E63-EB4F-4675-936B-CAA220A0864A}" type="pres">
      <dgm:prSet presAssocID="{E5BF8BD3-4BEB-4E70-B91A-5FCFBA0721E5}" presName="upArrowText" presStyleLbl="revTx" presStyleIdx="1" presStyleCnt="2" custScaleX="16015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62339D2-F870-42A8-850C-C2B6B576E75B}" type="presOf" srcId="{E5BF8BD3-4BEB-4E70-B91A-5FCFBA0721E5}" destId="{4F8C2E63-EB4F-4675-936B-CAA220A0864A}" srcOrd="0" destOrd="0" presId="urn:microsoft.com/office/officeart/2005/8/layout/arrow3"/>
    <dgm:cxn modelId="{DB979657-5CA7-48AF-AE77-52C365F934B0}" srcId="{6BDC766F-EE4B-4866-B371-445F21DD22FF}" destId="{D67B1B60-0D4D-4B9E-AD39-902AF6AD5596}" srcOrd="0" destOrd="0" parTransId="{38B94E80-89D4-472D-83CC-51B8142E4A22}" sibTransId="{EDDA51DF-F398-4BA4-AF9E-1A3F56A51F62}"/>
    <dgm:cxn modelId="{3D646AFD-E07D-4B1A-981D-CE54A082577C}" srcId="{6BDC766F-EE4B-4866-B371-445F21DD22FF}" destId="{2DE738E5-0770-40D3-B872-A6799EDA6C23}" srcOrd="2" destOrd="0" parTransId="{B0AC1B5F-A9D2-4AEF-84A4-EA7E06CBD32C}" sibTransId="{04B4EBCA-4FCD-429F-A956-E7C1A8EFD610}"/>
    <dgm:cxn modelId="{0EDED1CF-161B-4109-9F63-66D41E4D3F7D}" type="presOf" srcId="{D67B1B60-0D4D-4B9E-AD39-902AF6AD5596}" destId="{E25503CE-1706-4B5F-8DD6-9DF1B0ECDE2D}" srcOrd="0" destOrd="0" presId="urn:microsoft.com/office/officeart/2005/8/layout/arrow3"/>
    <dgm:cxn modelId="{BB2D95A5-2EDE-4E40-B7ED-6073958B2D98}" type="presOf" srcId="{6BDC766F-EE4B-4866-B371-445F21DD22FF}" destId="{0216B840-DEBC-4462-9BB4-ECFF3E357E5D}" srcOrd="0" destOrd="0" presId="urn:microsoft.com/office/officeart/2005/8/layout/arrow3"/>
    <dgm:cxn modelId="{C10DFCBF-4BE1-47D8-8203-2AE645C60C14}" srcId="{6BDC766F-EE4B-4866-B371-445F21DD22FF}" destId="{E5BF8BD3-4BEB-4E70-B91A-5FCFBA0721E5}" srcOrd="1" destOrd="0" parTransId="{4F693561-C19E-4462-8346-A70F8C535B70}" sibTransId="{524B22C8-B263-458A-881E-AB9E1744AFCD}"/>
    <dgm:cxn modelId="{0FD6B96F-3505-42A3-8A75-E1AA1C93EFDE}" type="presParOf" srcId="{0216B840-DEBC-4462-9BB4-ECFF3E357E5D}" destId="{A854FD65-3A07-4F18-BD7D-E3B9D85E0C70}" srcOrd="0" destOrd="0" presId="urn:microsoft.com/office/officeart/2005/8/layout/arrow3"/>
    <dgm:cxn modelId="{327F9CCD-89A6-42E5-A011-7CD970C584E5}" type="presParOf" srcId="{0216B840-DEBC-4462-9BB4-ECFF3E357E5D}" destId="{FF5235D5-144C-4A00-AC24-26BFE3ACE6FF}" srcOrd="1" destOrd="0" presId="urn:microsoft.com/office/officeart/2005/8/layout/arrow3"/>
    <dgm:cxn modelId="{910F49FA-C0F5-4043-BE54-02385FCAF5C8}" type="presParOf" srcId="{0216B840-DEBC-4462-9BB4-ECFF3E357E5D}" destId="{E25503CE-1706-4B5F-8DD6-9DF1B0ECDE2D}" srcOrd="2" destOrd="0" presId="urn:microsoft.com/office/officeart/2005/8/layout/arrow3"/>
    <dgm:cxn modelId="{DAB8A723-E57C-4F69-BF06-5F860143B1DD}" type="presParOf" srcId="{0216B840-DEBC-4462-9BB4-ECFF3E357E5D}" destId="{9B76A8BB-25FC-4DC8-B86A-F5D15DE98A0A}" srcOrd="3" destOrd="0" presId="urn:microsoft.com/office/officeart/2005/8/layout/arrow3"/>
    <dgm:cxn modelId="{8EBD0FE3-0FE9-437C-A1AE-322155B579AB}" type="presParOf" srcId="{0216B840-DEBC-4462-9BB4-ECFF3E357E5D}" destId="{4F8C2E63-EB4F-4675-936B-CAA220A0864A}" srcOrd="4" destOrd="0" presId="urn:microsoft.com/office/officeart/2005/8/layout/arrow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632D7A-8FFE-4FF2-AD66-D21AC5593096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C60AF514-E25F-45A6-900B-3D3DC14F24B9}">
      <dgm:prSet phldrT="[Texto]" custT="1"/>
      <dgm:spPr/>
      <dgm:t>
        <a:bodyPr/>
        <a:lstStyle/>
        <a:p>
          <a:pPr algn="ctr"/>
          <a:r>
            <a:rPr lang="pt-BR" sz="2400" i="1" dirty="0" smtClean="0"/>
            <a:t>Michael </a:t>
          </a:r>
          <a:r>
            <a:rPr lang="pt-BR" sz="2400" i="1" dirty="0" err="1" smtClean="0"/>
            <a:t>Phelps</a:t>
          </a:r>
          <a:endParaRPr lang="pt-BR" sz="2400" i="1" dirty="0"/>
        </a:p>
      </dgm:t>
    </dgm:pt>
    <dgm:pt modelId="{2648B84A-F3DE-425C-AAEE-F0C93C732681}" type="parTrans" cxnId="{EEF03CE4-A965-4FC3-B963-B339DB3EE23B}">
      <dgm:prSet/>
      <dgm:spPr/>
      <dgm:t>
        <a:bodyPr/>
        <a:lstStyle/>
        <a:p>
          <a:endParaRPr lang="pt-BR"/>
        </a:p>
      </dgm:t>
    </dgm:pt>
    <dgm:pt modelId="{EA302843-8AAB-44C6-A0B2-0AD68671A895}" type="sibTrans" cxnId="{EEF03CE4-A965-4FC3-B963-B339DB3EE23B}">
      <dgm:prSet/>
      <dgm:spPr/>
      <dgm:t>
        <a:bodyPr/>
        <a:lstStyle/>
        <a:p>
          <a:endParaRPr lang="pt-BR"/>
        </a:p>
      </dgm:t>
    </dgm:pt>
    <dgm:pt modelId="{F6B6EB67-A9CB-4CBD-A40A-0FB54E970510}">
      <dgm:prSet phldrT="[Texto]" custT="1"/>
      <dgm:spPr/>
      <dgm:t>
        <a:bodyPr/>
        <a:lstStyle/>
        <a:p>
          <a:pPr algn="ctr"/>
          <a:r>
            <a:rPr lang="pt-BR" sz="2400" i="1" dirty="0" err="1" smtClean="0"/>
            <a:t>Jonnhy</a:t>
          </a:r>
          <a:r>
            <a:rPr lang="pt-BR" sz="2400" i="1" dirty="0" smtClean="0"/>
            <a:t> </a:t>
          </a:r>
          <a:r>
            <a:rPr lang="pt-BR" sz="2400" i="1" dirty="0" err="1" smtClean="0"/>
            <a:t>Weissmuller</a:t>
          </a:r>
          <a:r>
            <a:rPr lang="pt-BR" sz="2400" i="1" dirty="0" smtClean="0"/>
            <a:t> </a:t>
          </a:r>
          <a:endParaRPr lang="pt-BR" sz="2400" i="1" dirty="0"/>
        </a:p>
      </dgm:t>
    </dgm:pt>
    <dgm:pt modelId="{B9BEDFFC-EC33-408D-A8B7-B92E086413D3}" type="parTrans" cxnId="{B0446037-409C-4C41-AC23-E9C58E2A3584}">
      <dgm:prSet/>
      <dgm:spPr/>
      <dgm:t>
        <a:bodyPr/>
        <a:lstStyle/>
        <a:p>
          <a:endParaRPr lang="pt-BR"/>
        </a:p>
      </dgm:t>
    </dgm:pt>
    <dgm:pt modelId="{49540C8C-E1B7-4C19-9F8D-A812FF6F2C7C}" type="sibTrans" cxnId="{B0446037-409C-4C41-AC23-E9C58E2A3584}">
      <dgm:prSet/>
      <dgm:spPr/>
      <dgm:t>
        <a:bodyPr/>
        <a:lstStyle/>
        <a:p>
          <a:endParaRPr lang="pt-BR"/>
        </a:p>
      </dgm:t>
    </dgm:pt>
    <dgm:pt modelId="{BDC5ED51-3C5C-457D-B5C6-451AFBFB5B7A}" type="pres">
      <dgm:prSet presAssocID="{9B632D7A-8FFE-4FF2-AD66-D21AC5593096}" presName="diagram" presStyleCnt="0">
        <dgm:presLayoutVars>
          <dgm:dir/>
          <dgm:animLvl val="lvl"/>
          <dgm:resizeHandles val="exact"/>
        </dgm:presLayoutVars>
      </dgm:prSet>
      <dgm:spPr/>
    </dgm:pt>
    <dgm:pt modelId="{4D52BEE0-C7B2-48AC-BF3C-6C5564463C45}" type="pres">
      <dgm:prSet presAssocID="{C60AF514-E25F-45A6-900B-3D3DC14F24B9}" presName="compNode" presStyleCnt="0"/>
      <dgm:spPr/>
    </dgm:pt>
    <dgm:pt modelId="{02063036-20EF-4F84-917D-1D407748DFBB}" type="pres">
      <dgm:prSet presAssocID="{C60AF514-E25F-45A6-900B-3D3DC14F24B9}" presName="childRect" presStyleLbl="bgAcc1" presStyleIdx="0" presStyleCnt="2" custScaleY="15767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88DBF1D-498C-4FD5-8C1A-5B5D700B4C50}" type="pres">
      <dgm:prSet presAssocID="{C60AF514-E25F-45A6-900B-3D3DC14F24B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7FD921B-6759-4FE8-8784-3C93E822919A}" type="pres">
      <dgm:prSet presAssocID="{C60AF514-E25F-45A6-900B-3D3DC14F24B9}" presName="parentRect" presStyleLbl="alignNode1" presStyleIdx="0" presStyleCnt="2" custScaleY="36673" custLinFactNeighborX="-3572" custLinFactNeighborY="33482"/>
      <dgm:spPr/>
      <dgm:t>
        <a:bodyPr/>
        <a:lstStyle/>
        <a:p>
          <a:endParaRPr lang="pt-BR"/>
        </a:p>
      </dgm:t>
    </dgm:pt>
    <dgm:pt modelId="{78D376F9-DA66-45FA-93B0-FADFE7480DB5}" type="pres">
      <dgm:prSet presAssocID="{C60AF514-E25F-45A6-900B-3D3DC14F24B9}" presName="adorn" presStyleLbl="fgAccFollowNode1" presStyleIdx="0" presStyleCnt="2" custScaleX="15258" custScaleY="8814"/>
      <dgm:spPr>
        <a:noFill/>
        <a:ln>
          <a:solidFill>
            <a:schemeClr val="accent1">
              <a:alpha val="90000"/>
            </a:schemeClr>
          </a:solidFill>
        </a:ln>
      </dgm:spPr>
    </dgm:pt>
    <dgm:pt modelId="{B398BA47-91BA-42AB-9BCF-C5BE4AE31926}" type="pres">
      <dgm:prSet presAssocID="{EA302843-8AAB-44C6-A0B2-0AD68671A895}" presName="sibTrans" presStyleLbl="sibTrans2D1" presStyleIdx="0" presStyleCnt="0"/>
      <dgm:spPr/>
      <dgm:t>
        <a:bodyPr/>
        <a:lstStyle/>
        <a:p>
          <a:endParaRPr lang="pt-BR"/>
        </a:p>
      </dgm:t>
    </dgm:pt>
    <dgm:pt modelId="{39474B85-F852-4559-862E-68E2E4706102}" type="pres">
      <dgm:prSet presAssocID="{F6B6EB67-A9CB-4CBD-A40A-0FB54E970510}" presName="compNode" presStyleCnt="0"/>
      <dgm:spPr/>
    </dgm:pt>
    <dgm:pt modelId="{4DC82AB1-A093-4B96-97DC-6AA6C56D18B4}" type="pres">
      <dgm:prSet presAssocID="{F6B6EB67-A9CB-4CBD-A40A-0FB54E970510}" presName="childRect" presStyleLbl="bgAcc1" presStyleIdx="1" presStyleCnt="2" custScaleY="161861" custLinFactNeighborX="-3486" custLinFactNeighborY="818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4072847-8A18-4BF9-834F-5E2FDE79FE01}" type="pres">
      <dgm:prSet presAssocID="{F6B6EB67-A9CB-4CBD-A40A-0FB54E97051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30240E-D1DA-4530-9D0F-D2F8AEC7E5AA}" type="pres">
      <dgm:prSet presAssocID="{F6B6EB67-A9CB-4CBD-A40A-0FB54E970510}" presName="parentRect" presStyleLbl="alignNode1" presStyleIdx="1" presStyleCnt="2" custScaleY="34937" custLinFactNeighborX="-3486" custLinFactNeighborY="47458"/>
      <dgm:spPr/>
      <dgm:t>
        <a:bodyPr/>
        <a:lstStyle/>
        <a:p>
          <a:endParaRPr lang="pt-BR"/>
        </a:p>
      </dgm:t>
    </dgm:pt>
    <dgm:pt modelId="{451EEFBB-8403-4368-8345-CA12CB8E2E0A}" type="pres">
      <dgm:prSet presAssocID="{F6B6EB67-A9CB-4CBD-A40A-0FB54E970510}" presName="adorn" presStyleLbl="fgAccFollowNode1" presStyleIdx="1" presStyleCnt="2" custScaleX="45522" custScaleY="57471"/>
      <dgm:spPr>
        <a:noFill/>
        <a:ln>
          <a:noFill/>
        </a:ln>
      </dgm:spPr>
    </dgm:pt>
  </dgm:ptLst>
  <dgm:cxnLst>
    <dgm:cxn modelId="{EEF03CE4-A965-4FC3-B963-B339DB3EE23B}" srcId="{9B632D7A-8FFE-4FF2-AD66-D21AC5593096}" destId="{C60AF514-E25F-45A6-900B-3D3DC14F24B9}" srcOrd="0" destOrd="0" parTransId="{2648B84A-F3DE-425C-AAEE-F0C93C732681}" sibTransId="{EA302843-8AAB-44C6-A0B2-0AD68671A895}"/>
    <dgm:cxn modelId="{2D05B6AD-F7D3-4847-AC9C-965A80B9AC80}" type="presOf" srcId="{C60AF514-E25F-45A6-900B-3D3DC14F24B9}" destId="{E88DBF1D-498C-4FD5-8C1A-5B5D700B4C50}" srcOrd="0" destOrd="0" presId="urn:microsoft.com/office/officeart/2005/8/layout/bList2"/>
    <dgm:cxn modelId="{B0446037-409C-4C41-AC23-E9C58E2A3584}" srcId="{9B632D7A-8FFE-4FF2-AD66-D21AC5593096}" destId="{F6B6EB67-A9CB-4CBD-A40A-0FB54E970510}" srcOrd="1" destOrd="0" parTransId="{B9BEDFFC-EC33-408D-A8B7-B92E086413D3}" sibTransId="{49540C8C-E1B7-4C19-9F8D-A812FF6F2C7C}"/>
    <dgm:cxn modelId="{F4761C02-9476-4847-8878-BFBB8C0A5006}" type="presOf" srcId="{F6B6EB67-A9CB-4CBD-A40A-0FB54E970510}" destId="{2630240E-D1DA-4530-9D0F-D2F8AEC7E5AA}" srcOrd="1" destOrd="0" presId="urn:microsoft.com/office/officeart/2005/8/layout/bList2"/>
    <dgm:cxn modelId="{B97DEA57-FEB2-4EF9-8B97-27DCDC55917D}" type="presOf" srcId="{9B632D7A-8FFE-4FF2-AD66-D21AC5593096}" destId="{BDC5ED51-3C5C-457D-B5C6-451AFBFB5B7A}" srcOrd="0" destOrd="0" presId="urn:microsoft.com/office/officeart/2005/8/layout/bList2"/>
    <dgm:cxn modelId="{D4DD32DC-4123-4AC9-8C3C-D612748DBF82}" type="presOf" srcId="{F6B6EB67-A9CB-4CBD-A40A-0FB54E970510}" destId="{94072847-8A18-4BF9-834F-5E2FDE79FE01}" srcOrd="0" destOrd="0" presId="urn:microsoft.com/office/officeart/2005/8/layout/bList2"/>
    <dgm:cxn modelId="{A9C6A8B5-6477-4CB1-990A-097EEBD37800}" type="presOf" srcId="{EA302843-8AAB-44C6-A0B2-0AD68671A895}" destId="{B398BA47-91BA-42AB-9BCF-C5BE4AE31926}" srcOrd="0" destOrd="0" presId="urn:microsoft.com/office/officeart/2005/8/layout/bList2"/>
    <dgm:cxn modelId="{A95163B1-5836-49F9-97D7-E5FECC2A0678}" type="presOf" srcId="{C60AF514-E25F-45A6-900B-3D3DC14F24B9}" destId="{D7FD921B-6759-4FE8-8784-3C93E822919A}" srcOrd="1" destOrd="0" presId="urn:microsoft.com/office/officeart/2005/8/layout/bList2"/>
    <dgm:cxn modelId="{3819DDE2-DE77-4D9E-BA04-5527A1ED0CF3}" type="presParOf" srcId="{BDC5ED51-3C5C-457D-B5C6-451AFBFB5B7A}" destId="{4D52BEE0-C7B2-48AC-BF3C-6C5564463C45}" srcOrd="0" destOrd="0" presId="urn:microsoft.com/office/officeart/2005/8/layout/bList2"/>
    <dgm:cxn modelId="{83A7841E-2628-4D51-BE77-A7DF9258EED8}" type="presParOf" srcId="{4D52BEE0-C7B2-48AC-BF3C-6C5564463C45}" destId="{02063036-20EF-4F84-917D-1D407748DFBB}" srcOrd="0" destOrd="0" presId="urn:microsoft.com/office/officeart/2005/8/layout/bList2"/>
    <dgm:cxn modelId="{11140F72-B94C-4925-8784-292F3A9CC75F}" type="presParOf" srcId="{4D52BEE0-C7B2-48AC-BF3C-6C5564463C45}" destId="{E88DBF1D-498C-4FD5-8C1A-5B5D700B4C50}" srcOrd="1" destOrd="0" presId="urn:microsoft.com/office/officeart/2005/8/layout/bList2"/>
    <dgm:cxn modelId="{86D783E1-1599-4669-8A3F-869EE8AF93BC}" type="presParOf" srcId="{4D52BEE0-C7B2-48AC-BF3C-6C5564463C45}" destId="{D7FD921B-6759-4FE8-8784-3C93E822919A}" srcOrd="2" destOrd="0" presId="urn:microsoft.com/office/officeart/2005/8/layout/bList2"/>
    <dgm:cxn modelId="{843D9FE0-709B-47C2-87CB-D98ED9692563}" type="presParOf" srcId="{4D52BEE0-C7B2-48AC-BF3C-6C5564463C45}" destId="{78D376F9-DA66-45FA-93B0-FADFE7480DB5}" srcOrd="3" destOrd="0" presId="urn:microsoft.com/office/officeart/2005/8/layout/bList2"/>
    <dgm:cxn modelId="{6369C8BC-1B65-40C7-81B0-9ED42D4689FF}" type="presParOf" srcId="{BDC5ED51-3C5C-457D-B5C6-451AFBFB5B7A}" destId="{B398BA47-91BA-42AB-9BCF-C5BE4AE31926}" srcOrd="1" destOrd="0" presId="urn:microsoft.com/office/officeart/2005/8/layout/bList2"/>
    <dgm:cxn modelId="{4B4EC687-F8B2-4CA2-B109-C1E0EA7696B2}" type="presParOf" srcId="{BDC5ED51-3C5C-457D-B5C6-451AFBFB5B7A}" destId="{39474B85-F852-4559-862E-68E2E4706102}" srcOrd="2" destOrd="0" presId="urn:microsoft.com/office/officeart/2005/8/layout/bList2"/>
    <dgm:cxn modelId="{52A53DC5-1A74-4597-9B23-48CC37D4DFEF}" type="presParOf" srcId="{39474B85-F852-4559-862E-68E2E4706102}" destId="{4DC82AB1-A093-4B96-97DC-6AA6C56D18B4}" srcOrd="0" destOrd="0" presId="urn:microsoft.com/office/officeart/2005/8/layout/bList2"/>
    <dgm:cxn modelId="{15B96C91-12F8-40D2-9A02-C46F91197C6C}" type="presParOf" srcId="{39474B85-F852-4559-862E-68E2E4706102}" destId="{94072847-8A18-4BF9-834F-5E2FDE79FE01}" srcOrd="1" destOrd="0" presId="urn:microsoft.com/office/officeart/2005/8/layout/bList2"/>
    <dgm:cxn modelId="{27F7E2BF-009B-40ED-8852-222BC3BD080A}" type="presParOf" srcId="{39474B85-F852-4559-862E-68E2E4706102}" destId="{2630240E-D1DA-4530-9D0F-D2F8AEC7E5AA}" srcOrd="2" destOrd="0" presId="urn:microsoft.com/office/officeart/2005/8/layout/bList2"/>
    <dgm:cxn modelId="{36CF8CDF-B19F-4FBA-BF45-1C17D047CAC9}" type="presParOf" srcId="{39474B85-F852-4559-862E-68E2E4706102}" destId="{451EEFBB-8403-4368-8345-CA12CB8E2E0A}" srcOrd="3" destOrd="0" presId="urn:microsoft.com/office/officeart/2005/8/layout/b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5E4C3-F85F-47D7-92E7-BC4D34A617A3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851DA-05DE-4B30-905B-6DD6AC91435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16D3B3-45F0-41C3-8846-F8C68B5A8CDF}" type="slidenum">
              <a:rPr lang="pt-BR"/>
              <a:pPr/>
              <a:t>1</a:t>
            </a:fld>
            <a:endParaRPr lang="pt-BR"/>
          </a:p>
        </p:txBody>
      </p:sp>
      <p:sp>
        <p:nvSpPr>
          <p:cNvPr id="158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A3F53B-AAA3-4E6C-AD6D-4D39591D63FB}" type="slidenum">
              <a:rPr lang="pt-BR" smtClean="0"/>
              <a:pPr/>
              <a:t>25</a:t>
            </a:fld>
            <a:endParaRPr lang="pt-BR" smtClean="0"/>
          </a:p>
        </p:txBody>
      </p:sp>
      <p:sp>
        <p:nvSpPr>
          <p:cNvPr id="1689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F1CE98-9A51-475B-B844-A92AC48EE2A8}" type="slidenum">
              <a:rPr lang="pt-BR"/>
              <a:pPr/>
              <a:t>26</a:t>
            </a:fld>
            <a:endParaRPr lang="pt-BR"/>
          </a:p>
        </p:txBody>
      </p:sp>
      <p:sp>
        <p:nvSpPr>
          <p:cNvPr id="161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808391-12D5-4366-BB79-A2D3342A70A3}" type="slidenum">
              <a:rPr lang="pt-BR"/>
              <a:pPr/>
              <a:t>27</a:t>
            </a:fld>
            <a:endParaRPr lang="pt-BR"/>
          </a:p>
        </p:txBody>
      </p:sp>
      <p:sp>
        <p:nvSpPr>
          <p:cNvPr id="77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273196-CF6A-4AFE-8793-F21CFBB1235B}" type="slidenum">
              <a:rPr lang="pt-BR"/>
              <a:pPr/>
              <a:t>28</a:t>
            </a:fld>
            <a:endParaRPr lang="pt-BR"/>
          </a:p>
        </p:txBody>
      </p:sp>
      <p:sp>
        <p:nvSpPr>
          <p:cNvPr id="127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59CA4F-A60C-4678-A12E-F74C4A910E84}" type="slidenum">
              <a:rPr lang="pt-BR"/>
              <a:pPr/>
              <a:t>29</a:t>
            </a:fld>
            <a:endParaRPr lang="pt-BR"/>
          </a:p>
        </p:txBody>
      </p:sp>
      <p:sp>
        <p:nvSpPr>
          <p:cNvPr id="95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E8C4-4E04-4DAA-AA0C-99C37D690F99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27D92-7BF6-49B4-876D-C06F649EFBB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A3F53B-AAA3-4E6C-AD6D-4D39591D63FB}" type="slidenum">
              <a:rPr lang="pt-BR" smtClean="0"/>
              <a:pPr/>
              <a:t>33</a:t>
            </a:fld>
            <a:endParaRPr lang="pt-BR" smtClean="0"/>
          </a:p>
        </p:txBody>
      </p:sp>
      <p:sp>
        <p:nvSpPr>
          <p:cNvPr id="1689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A3F53B-AAA3-4E6C-AD6D-4D39591D63FB}" type="slidenum">
              <a:rPr lang="pt-BR" smtClean="0"/>
              <a:pPr/>
              <a:t>34</a:t>
            </a:fld>
            <a:endParaRPr lang="pt-BR" smtClean="0"/>
          </a:p>
        </p:txBody>
      </p:sp>
      <p:sp>
        <p:nvSpPr>
          <p:cNvPr id="1689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43449-E743-460E-BB07-440771F7296D}" type="slidenum">
              <a:rPr lang="pt-BR"/>
              <a:pPr/>
              <a:t>35</a:t>
            </a:fld>
            <a:endParaRPr lang="pt-BR"/>
          </a:p>
        </p:txBody>
      </p:sp>
      <p:sp>
        <p:nvSpPr>
          <p:cNvPr id="85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C6E96-26DE-4E53-AC32-F80043D901F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55DF0-CAC1-4352-AD7C-5BD9C21B2381}" type="slidenum">
              <a:rPr lang="pt-BR"/>
              <a:pPr/>
              <a:t>36</a:t>
            </a:fld>
            <a:endParaRPr lang="pt-BR"/>
          </a:p>
        </p:txBody>
      </p:sp>
      <p:sp>
        <p:nvSpPr>
          <p:cNvPr id="141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55DF0-CAC1-4352-AD7C-5BD9C21B2381}" type="slidenum">
              <a:rPr lang="pt-BR"/>
              <a:pPr/>
              <a:t>37</a:t>
            </a:fld>
            <a:endParaRPr lang="pt-BR"/>
          </a:p>
        </p:txBody>
      </p:sp>
      <p:sp>
        <p:nvSpPr>
          <p:cNvPr id="141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AEDA4-8AAC-459F-A25D-C23C8FBC7F86}" type="slidenum">
              <a:rPr lang="pt-BR" smtClean="0"/>
              <a:pPr/>
              <a:t>38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AEDA4-8AAC-459F-A25D-C23C8FBC7F86}" type="slidenum">
              <a:rPr lang="pt-BR" smtClean="0"/>
              <a:pPr/>
              <a:t>39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AEDA4-8AAC-459F-A25D-C23C8FBC7F86}" type="slidenum">
              <a:rPr lang="pt-BR" smtClean="0"/>
              <a:pPr/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851DA-05DE-4B30-905B-6DD6AC91435F}" type="slidenum">
              <a:rPr lang="pt-BR" smtClean="0"/>
              <a:pPr/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A53E-FD69-406B-8673-68C39941BD03}" type="slidenum">
              <a:rPr lang="zh-CN" altLang="en-US" smtClean="0"/>
              <a:pPr/>
              <a:t>43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A53E-FD69-406B-8673-68C39941BD03}" type="slidenum">
              <a:rPr lang="zh-CN" altLang="en-US" smtClean="0"/>
              <a:pPr/>
              <a:t>44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91B46-C488-4241-B159-34E159CD89B7}" type="slidenum">
              <a:rPr lang="zh-CN" altLang="en-US" smtClean="0"/>
              <a:pPr/>
              <a:t>45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5980D-9C86-43FE-B89E-648DCC465737}" type="slidenum">
              <a:rPr lang="pt-BR"/>
              <a:pPr/>
              <a:t>46</a:t>
            </a:fld>
            <a:endParaRPr lang="pt-BR"/>
          </a:p>
        </p:txBody>
      </p:sp>
      <p:sp>
        <p:nvSpPr>
          <p:cNvPr id="139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BDBF1-2520-4D44-8F17-FB5780C13BE3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91D2A-10F9-417F-8978-642AA0715DBF}" type="slidenum">
              <a:rPr lang="pt-BR" smtClean="0"/>
              <a:pPr/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851DA-05DE-4B30-905B-6DD6AC91435F}" type="slidenum">
              <a:rPr lang="pt-BR" smtClean="0"/>
              <a:pPr/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91D2A-10F9-417F-8978-642AA0715DBF}" type="slidenum">
              <a:rPr lang="pt-BR" smtClean="0"/>
              <a:pPr/>
              <a:t>49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AEDA4-8AAC-459F-A25D-C23C8FBC7F86}" type="slidenum">
              <a:rPr lang="pt-BR" smtClean="0"/>
              <a:pPr/>
              <a:t>50</a:t>
            </a:fld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F141F-8EB2-41E8-8D86-86A2A667B6AB}" type="slidenum">
              <a:rPr lang="pt-BR" smtClean="0"/>
              <a:pPr/>
              <a:t>51</a:t>
            </a:fld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C9623-1E5B-4F13-8530-AF09544FA11B}" type="slidenum">
              <a:rPr lang="pt-BR" smtClean="0"/>
              <a:pPr/>
              <a:t>52</a:t>
            </a:fld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91D2A-10F9-417F-8978-642AA0715DBF}" type="slidenum">
              <a:rPr lang="pt-BR" smtClean="0"/>
              <a:pPr/>
              <a:t>53</a:t>
            </a:fld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851DA-05DE-4B30-905B-6DD6AC91435F}" type="slidenum">
              <a:rPr lang="pt-BR" smtClean="0"/>
              <a:pPr/>
              <a:t>54</a:t>
            </a:fld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851DA-05DE-4B30-905B-6DD6AC91435F}" type="slidenum">
              <a:rPr lang="pt-BR" smtClean="0"/>
              <a:pPr/>
              <a:t>55</a:t>
            </a:fld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851DA-05DE-4B30-905B-6DD6AC91435F}" type="slidenum">
              <a:rPr lang="pt-BR" smtClean="0"/>
              <a:pPr/>
              <a:t>58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851DA-05DE-4B30-905B-6DD6AC91435F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851DA-05DE-4B30-905B-6DD6AC91435F}" type="slidenum">
              <a:rPr lang="pt-BR" smtClean="0"/>
              <a:pPr/>
              <a:t>59</a:t>
            </a:fld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31974-47B6-4021-B9F3-A2DE17D4AA14}" type="slidenum">
              <a:rPr lang="pt-BR"/>
              <a:pPr/>
              <a:t>64</a:t>
            </a:fld>
            <a:endParaRPr lang="pt-BR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2C969D-C73D-41E1-811F-D53A443B207A}" type="slidenum">
              <a:rPr lang="pt-BR"/>
              <a:pPr/>
              <a:t>69</a:t>
            </a:fld>
            <a:endParaRPr lang="pt-BR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2C969D-C73D-41E1-811F-D53A443B207A}" type="slidenum">
              <a:rPr lang="pt-BR"/>
              <a:pPr/>
              <a:t>70</a:t>
            </a:fld>
            <a:endParaRPr lang="pt-BR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8FDEC-7214-4D0E-A87B-7EABE8439BEF}" type="slidenum">
              <a:rPr lang="pt-BR" smtClean="0"/>
              <a:pPr/>
              <a:t>72</a:t>
            </a:fld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C6E96-26DE-4E53-AC32-F80043D901F4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851DA-05DE-4B30-905B-6DD6AC91435F}" type="slidenum">
              <a:rPr lang="pt-BR" smtClean="0"/>
              <a:pPr/>
              <a:t>77</a:t>
            </a:fld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A0D639-B086-494C-98C8-9693C70185FA}" type="slidenum">
              <a:rPr lang="pt-BR"/>
              <a:pPr/>
              <a:t>79</a:t>
            </a:fld>
            <a:endParaRPr lang="pt-BR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2539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2725A4-7592-4040-9379-DBB4C8C66B44}" type="slidenum">
              <a:rPr lang="pt-BR" smtClean="0"/>
              <a:pPr/>
              <a:t>20</a:t>
            </a:fld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D2095-0A7B-4E88-A6D7-F61D64C05026}" type="slidenum">
              <a:rPr lang="pt-BR"/>
              <a:pPr/>
              <a:t>21</a:t>
            </a:fld>
            <a:endParaRPr lang="pt-BR"/>
          </a:p>
        </p:txBody>
      </p:sp>
      <p:sp>
        <p:nvSpPr>
          <p:cNvPr id="158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F26B6-3891-40D0-81CF-CA5BE2F91733}" type="slidenum">
              <a:rPr lang="pt-BR"/>
              <a:pPr/>
              <a:t>22</a:t>
            </a:fld>
            <a:endParaRPr lang="pt-BR"/>
          </a:p>
        </p:txBody>
      </p:sp>
      <p:sp>
        <p:nvSpPr>
          <p:cNvPr id="126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C262A-21BB-4F4B-9BE1-27C6EC65B216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851DA-05DE-4B30-905B-6DD6AC91435F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Prof. Dr. Júlio Cerca Serrão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B40FB4-C22B-4CF7-8C54-580E6512664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EF31326-59E8-4C04-A6D9-36C49EAADE9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9F928AC-0469-44D3-BD94-C87C078DDD1A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8B343-52E0-4FC6-B53D-372CA705091C}" type="datetimeFigureOut">
              <a:rPr lang="pt-BR" smtClean="0"/>
              <a:pPr/>
              <a:t>22/10/2014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87C99-39B3-4C7C-86AC-BAD747E92D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6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diagramData" Target="../diagrams/data2.xml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diagramData" Target="../diagrams/data3.xml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Documento_do_Microsoft_Office_Word_97_-_20031.doc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ChangeArrowheads="1"/>
          </p:cNvSpPr>
          <p:nvPr/>
        </p:nvSpPr>
        <p:spPr bwMode="auto">
          <a:xfrm>
            <a:off x="0" y="4786322"/>
            <a:ext cx="9144000" cy="20716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585158" name="Rectangle 6"/>
          <p:cNvSpPr>
            <a:spLocks noChangeArrowheads="1"/>
          </p:cNvSpPr>
          <p:nvPr/>
        </p:nvSpPr>
        <p:spPr bwMode="auto">
          <a:xfrm>
            <a:off x="19050" y="1773238"/>
            <a:ext cx="91059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endParaRPr lang="pt-BR" sz="1400" i="1" dirty="0">
              <a:solidFill>
                <a:srgbClr val="006600"/>
              </a:solidFill>
            </a:endParaRPr>
          </a:p>
        </p:txBody>
      </p:sp>
      <p:sp>
        <p:nvSpPr>
          <p:cNvPr id="1585160" name="Rectangle 8"/>
          <p:cNvSpPr>
            <a:spLocks noChangeArrowheads="1"/>
          </p:cNvSpPr>
          <p:nvPr/>
        </p:nvSpPr>
        <p:spPr bwMode="auto">
          <a:xfrm>
            <a:off x="-214346" y="4000504"/>
            <a:ext cx="93583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3600" b="1" i="1" dirty="0">
                <a:solidFill>
                  <a:srgbClr val="FFFF00"/>
                </a:solidFill>
                <a:latin typeface="+mj-lt"/>
              </a:rPr>
              <a:t>Prof. Dr. Júlio Cerca </a:t>
            </a:r>
            <a:r>
              <a:rPr lang="pt-BR" sz="3600" b="1" i="1" dirty="0" err="1">
                <a:solidFill>
                  <a:srgbClr val="FFFF00"/>
                </a:solidFill>
                <a:latin typeface="+mj-lt"/>
              </a:rPr>
              <a:t>Serrão</a:t>
            </a:r>
            <a:endParaRPr lang="pt-BR" sz="3600" b="1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Subtítulo 2"/>
          <p:cNvSpPr>
            <a:spLocks noGrp="1"/>
          </p:cNvSpPr>
          <p:nvPr>
            <p:ph type="subTitle" idx="1"/>
          </p:nvPr>
        </p:nvSpPr>
        <p:spPr>
          <a:xfrm>
            <a:off x="0" y="2000240"/>
            <a:ext cx="9144000" cy="2357454"/>
          </a:xfrm>
        </p:spPr>
        <p:txBody>
          <a:bodyPr>
            <a:noAutofit/>
          </a:bodyPr>
          <a:lstStyle/>
          <a:p>
            <a:r>
              <a:rPr lang="pt-BR" sz="5400" b="1" i="1" dirty="0" smtClean="0">
                <a:solidFill>
                  <a:srgbClr val="FFFF00"/>
                </a:solidFill>
                <a:latin typeface="+mj-lt"/>
              </a:rPr>
              <a:t>A TECNOLOGIA NO ESPORTE</a:t>
            </a:r>
          </a:p>
          <a:p>
            <a:r>
              <a:rPr lang="pt-BR" sz="4400" b="1" i="1" dirty="0" smtClean="0">
                <a:solidFill>
                  <a:schemeClr val="bg1"/>
                </a:solidFill>
                <a:latin typeface="+mj-lt"/>
              </a:rPr>
              <a:t>O que ela tem feito por nos? </a:t>
            </a:r>
            <a:endParaRPr lang="pt-BR" sz="44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4" descr="hominho da Biomecâ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5718" y="4786322"/>
            <a:ext cx="1798282" cy="1500198"/>
          </a:xfrm>
          <a:prstGeom prst="rect">
            <a:avLst/>
          </a:prstGeom>
          <a:noFill/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857356" y="5072074"/>
            <a:ext cx="5867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lnSpc>
                <a:spcPct val="110000"/>
              </a:lnSpc>
              <a:buNone/>
            </a:pPr>
            <a:r>
              <a:rPr lang="pt-BR" sz="2800" b="1" dirty="0" smtClean="0">
                <a:solidFill>
                  <a:srgbClr val="000099"/>
                </a:solidFill>
                <a:latin typeface="+mj-lt"/>
              </a:rPr>
              <a:t>LABORATÓRIO DE BIOMECÂNICA </a:t>
            </a:r>
            <a:r>
              <a:rPr lang="pt-BR" sz="3200" b="1" dirty="0">
                <a:solidFill>
                  <a:srgbClr val="000099"/>
                </a:solidFill>
                <a:latin typeface="+mj-lt"/>
              </a:rPr>
              <a:t/>
            </a:r>
            <a:br>
              <a:rPr lang="pt-BR" sz="3200" b="1" dirty="0">
                <a:solidFill>
                  <a:srgbClr val="000099"/>
                </a:solidFill>
                <a:latin typeface="+mj-lt"/>
              </a:rPr>
            </a:br>
            <a:r>
              <a:rPr lang="pt-BR" sz="2800" b="1" dirty="0">
                <a:solidFill>
                  <a:srgbClr val="000099"/>
                </a:solidFill>
                <a:latin typeface="+mj-lt"/>
              </a:rPr>
              <a:t>Escola de Educação Física e Esporte </a:t>
            </a:r>
          </a:p>
          <a:p>
            <a:pPr algn="ctr">
              <a:lnSpc>
                <a:spcPct val="110000"/>
              </a:lnSpc>
              <a:buNone/>
            </a:pPr>
            <a:r>
              <a:rPr lang="pt-BR" sz="2800" b="1" dirty="0">
                <a:solidFill>
                  <a:srgbClr val="000099"/>
                </a:solidFill>
                <a:latin typeface="+mj-lt"/>
              </a:rPr>
              <a:t>UNIVERSIDADE DE SÃO PAULO</a:t>
            </a:r>
            <a:r>
              <a:rPr lang="pt-BR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6429396"/>
            <a:ext cx="1085624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28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://3.bp.blogspot.com/-WHkGJUdfYiU/Ut1skmBplUI/AAAAAAAABBY/91PwvzJpZNk/s195/logo%2Beefe%2B80%2Bgr%25281%25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786322"/>
            <a:ext cx="2214508" cy="207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51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NÃO SE TRATA DE UM CASO ÚNICO!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 descr="http--www.insideworldparasport.biz-images-2012-09-Oscar_Pistorius_and_Alan_Oliveira_4_Sep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1546"/>
            <a:ext cx="9144000" cy="5844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Picture 2" descr="https://fbcdn-sphotos-f-a.akamaihd.net/hphotos-ak-ash3/551934_385433764861534_79422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ALLAN FONTELES, </a:t>
            </a:r>
            <a:r>
              <a:rPr lang="pt-BR" sz="3200" i="1" dirty="0" smtClean="0">
                <a:solidFill>
                  <a:schemeClr val="bg1"/>
                </a:solidFill>
              </a:rPr>
              <a:t>ouro nos 200 m rasos na classe T44 dos Jogos </a:t>
            </a:r>
            <a:r>
              <a:rPr lang="pt-BR" sz="3200" i="1" dirty="0" err="1" smtClean="0">
                <a:solidFill>
                  <a:schemeClr val="bg1"/>
                </a:solidFill>
              </a:rPr>
              <a:t>Paralímpicos</a:t>
            </a:r>
            <a:r>
              <a:rPr lang="pt-BR" sz="3200" i="1" dirty="0" smtClean="0">
                <a:solidFill>
                  <a:schemeClr val="bg1"/>
                </a:solidFill>
              </a:rPr>
              <a:t> de Londres</a:t>
            </a:r>
            <a:endParaRPr lang="pt-BR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http://descobertadigital.com.br/wp-content/uploads/2014/06/exoesqueleto-eLeg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CASO</a:t>
            </a:r>
            <a:r>
              <a:rPr kumimoji="0" lang="pt-BR" sz="6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DOS </a:t>
            </a:r>
            <a:r>
              <a:rPr kumimoji="0" lang="pt-BR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EXOESQUELETOS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CASO</a:t>
            </a:r>
            <a:r>
              <a:rPr kumimoji="0" lang="pt-BR" sz="6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DOS </a:t>
            </a:r>
            <a:r>
              <a:rPr kumimoji="0" lang="pt-BR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EXOESQUELETOS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96322" name="Picture 2" descr="http://www.derf.com.ar/imgnoticias/193384_1142008_esqueletorobo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</a:rPr>
              <a:t>EXOESQUELETO </a:t>
            </a:r>
            <a:endParaRPr lang="pt-BR" sz="6000" b="1" dirty="0">
              <a:solidFill>
                <a:schemeClr val="bg1"/>
              </a:solidFill>
            </a:endParaRPr>
          </a:p>
        </p:txBody>
      </p:sp>
      <p:pic>
        <p:nvPicPr>
          <p:cNvPr id="5" name="Espaço Reservado para Conteúdo 4" descr="miguel-nicolelis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2984"/>
            <a:ext cx="9144000" cy="56975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</a:rPr>
              <a:t>EXOESQUELETO</a:t>
            </a:r>
          </a:p>
        </p:txBody>
      </p:sp>
      <p:pic>
        <p:nvPicPr>
          <p:cNvPr id="6" name="Espaço Reservado para Conteúdo 5" descr="Copa-exoesquelet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0108"/>
            <a:ext cx="9144000" cy="58878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</a:rPr>
              <a:t>EXOESQUELETO</a:t>
            </a:r>
          </a:p>
        </p:txBody>
      </p:sp>
      <p:pic>
        <p:nvPicPr>
          <p:cNvPr id="6" name="Espaço Reservado para Conteúdo 5" descr="Exoesqueleto_Miguel_Nicolelis_Copa_2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1546"/>
            <a:ext cx="9144000" cy="57047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IMPACTO DA BIOTECNOLOGIA NO ESPORTE É INEGÁVEL...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5" name="Espaço Reservado para Conteúdo 4" descr="olimpiada-londres-atletismo-pistorius-20120804-03-size-5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5860"/>
            <a:ext cx="9265849" cy="4500594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5929330"/>
            <a:ext cx="91440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... E NOS COLOCA FRENTE A IMPORTANTES DILEMAS! </a:t>
            </a:r>
            <a:endParaRPr lang="pt-BR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b="1" i="1" dirty="0" smtClean="0">
                <a:solidFill>
                  <a:schemeClr val="bg1"/>
                </a:solidFill>
              </a:rPr>
              <a:t>QUAIS SÃO OS LIMITES DA UTILIZAÇÃO DOS RECURSOS TECNOLÓGICOS ??? </a:t>
            </a:r>
            <a:endParaRPr lang="pt-BR" b="1" i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 descr="shl_cover_214_hi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9144000" cy="55904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Autofit/>
          </a:bodyPr>
          <a:lstStyle/>
          <a:p>
            <a:r>
              <a:rPr lang="pt-BR" sz="5400" b="1" i="1" dirty="0" smtClean="0">
                <a:solidFill>
                  <a:schemeClr val="bg1"/>
                </a:solidFill>
              </a:rPr>
              <a:t>QUAIS SÃO OS LIMITES ???</a:t>
            </a:r>
            <a:endParaRPr lang="pt-BR" sz="5400" b="1" i="1" dirty="0">
              <a:solidFill>
                <a:schemeClr val="bg1"/>
              </a:solidFill>
            </a:endParaRPr>
          </a:p>
        </p:txBody>
      </p:sp>
      <p:pic>
        <p:nvPicPr>
          <p:cNvPr id="812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MUNDO VEM PASSANDO POR PROFUNDAS TRANSFORMAÇÕES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8" name="Espaço Reservado para Conteúdo 7" descr="2012_08_21_22_46_4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9144000" cy="5429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4000" cy="2000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AVANÇOS TECNOLÓGICOS NÃO ESTÃO DISPONÍVEIS</a:t>
            </a:r>
            <a:r>
              <a:rPr kumimoji="0" lang="pt-BR" sz="36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APENAS PARA OS ATLETAS DE ELITE!  </a:t>
            </a:r>
            <a:endParaRPr kumimoji="0" lang="pt-BR" sz="36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62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106" name="Rectangle 2"/>
          <p:cNvSpPr>
            <a:spLocks noChangeArrowheads="1"/>
          </p:cNvSpPr>
          <p:nvPr/>
        </p:nvSpPr>
        <p:spPr bwMode="auto">
          <a:xfrm>
            <a:off x="0" y="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583107" name="Rectangle 3"/>
          <p:cNvSpPr>
            <a:spLocks noChangeArrowheads="1"/>
          </p:cNvSpPr>
          <p:nvPr/>
        </p:nvSpPr>
        <p:spPr bwMode="auto">
          <a:xfrm rot="10800000" flipV="1">
            <a:off x="0" y="1989138"/>
            <a:ext cx="94678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endParaRPr lang="pt-BR" sz="2000" b="1" i="1">
              <a:latin typeface="Verdana" pitchFamily="34" charset="0"/>
            </a:endParaRPr>
          </a:p>
        </p:txBody>
      </p:sp>
      <p:sp>
        <p:nvSpPr>
          <p:cNvPr id="1583108" name="Rectangle 4"/>
          <p:cNvSpPr>
            <a:spLocks noChangeArrowheads="1"/>
          </p:cNvSpPr>
          <p:nvPr/>
        </p:nvSpPr>
        <p:spPr bwMode="auto">
          <a:xfrm>
            <a:off x="0" y="0"/>
            <a:ext cx="9144000" cy="19891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583109" name="Picture 5" descr="rob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  <p:sp>
        <p:nvSpPr>
          <p:cNvPr id="1583111" name="Rectangle 7"/>
          <p:cNvSpPr>
            <a:spLocks noChangeArrowheads="1"/>
          </p:cNvSpPr>
          <p:nvPr/>
        </p:nvSpPr>
        <p:spPr bwMode="auto">
          <a:xfrm>
            <a:off x="1285852" y="4071942"/>
            <a:ext cx="2376488" cy="571504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9144000" cy="2000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CASO DOS CALÇADOS</a:t>
            </a:r>
            <a:r>
              <a:rPr kumimoji="0" lang="pt-BR" sz="40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TECNOLÓGICOS </a:t>
            </a:r>
            <a:endParaRPr kumimoji="0" lang="pt-BR" sz="4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Text Box 2"/>
          <p:cNvSpPr txBox="1">
            <a:spLocks noChangeArrowheads="1"/>
          </p:cNvSpPr>
          <p:nvPr/>
        </p:nvSpPr>
        <p:spPr bwMode="auto">
          <a:xfrm>
            <a:off x="6629400" y="4114800"/>
            <a:ext cx="2224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en-US" sz="1400">
                <a:solidFill>
                  <a:schemeClr val="tx1"/>
                </a:solidFill>
              </a:rPr>
              <a:t>Replica</a:t>
            </a:r>
          </a:p>
        </p:txBody>
      </p:sp>
      <p:pic>
        <p:nvPicPr>
          <p:cNvPr id="1268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628800"/>
            <a:ext cx="5436096" cy="49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8740" name="Rectangle 4"/>
          <p:cNvSpPr>
            <a:spLocks noChangeArrowheads="1"/>
          </p:cNvSpPr>
          <p:nvPr/>
        </p:nvSpPr>
        <p:spPr bwMode="auto">
          <a:xfrm>
            <a:off x="0" y="0"/>
            <a:ext cx="9144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EVOLUÇÃO </a:t>
            </a:r>
            <a:r>
              <a:rPr lang="pt-BR" sz="4800" b="1" dirty="0" smtClean="0">
                <a:solidFill>
                  <a:schemeClr val="bg1"/>
                </a:solidFill>
              </a:rPr>
              <a:t>TECNOLÓGICA DO </a:t>
            </a:r>
            <a:r>
              <a:rPr lang="pt-BR" sz="4800" b="1" dirty="0">
                <a:solidFill>
                  <a:schemeClr val="bg1"/>
                </a:solidFill>
              </a:rPr>
              <a:t>CALÇADO ESPORTIVO </a:t>
            </a:r>
          </a:p>
        </p:txBody>
      </p:sp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800"/>
            <a:ext cx="363589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6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jabb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857232"/>
            <a:ext cx="7493000" cy="5857916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142852"/>
            <a:ext cx="7772400" cy="6858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DÉCADA DE 70</a:t>
            </a:r>
            <a:endParaRPr lang="en-US" sz="4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629400" y="4114800"/>
            <a:ext cx="2224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en-US" sz="1400">
                <a:latin typeface="Arial" pitchFamily="34" charset="0"/>
              </a:rPr>
              <a:t>Replica</a:t>
            </a: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28670"/>
            <a:ext cx="428628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4" name="Picture 4" descr="http://www.teniscolorido.net/files/2011/10/tige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997" y="980728"/>
            <a:ext cx="9045313" cy="5877272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8000" b="1" dirty="0" smtClean="0">
                <a:solidFill>
                  <a:srgbClr val="FF0000"/>
                </a:solidFill>
              </a:rPr>
              <a:t>DÉCADA DE 80</a:t>
            </a:r>
            <a:endParaRPr lang="pt-BR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6" name="Picture 2" descr="http://www.adshiresfancydress.co.uk/shop/Smiffys/LARGE_IMAGE/33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3981450" cy="6858000"/>
          </a:xfrm>
          <a:prstGeom prst="rect">
            <a:avLst/>
          </a:prstGeom>
          <a:noFill/>
        </p:spPr>
      </p:pic>
      <p:sp>
        <p:nvSpPr>
          <p:cNvPr id="19458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5724128" cy="6858000"/>
          </a:xfrm>
        </p:spPr>
        <p:txBody>
          <a:bodyPr>
            <a:normAutofit fontScale="90000"/>
          </a:bodyPr>
          <a:lstStyle/>
          <a:p>
            <a:pPr algn="r"/>
            <a:r>
              <a:rPr lang="pt-BR" sz="6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/>
            </a:r>
            <a:br>
              <a:rPr lang="pt-BR" sz="6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</a:br>
            <a:r>
              <a:rPr lang="pt-BR" sz="6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Entre </a:t>
            </a:r>
            <a:r>
              <a:rPr lang="en-US" sz="6000" dirty="0" smtClean="0">
                <a:solidFill>
                  <a:srgbClr val="FF0000"/>
                </a:solidFill>
                <a:latin typeface="Arial" pitchFamily="34" charset="0"/>
              </a:rPr>
              <a:t>19%</a:t>
            </a:r>
            <a:r>
              <a:rPr lang="pt-BR" sz="6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e </a:t>
            </a:r>
            <a:r>
              <a:rPr lang="pt-BR" sz="6000" dirty="0" smtClean="0">
                <a:solidFill>
                  <a:srgbClr val="FF0000"/>
                </a:solidFill>
                <a:latin typeface="Arial" pitchFamily="34" charset="0"/>
              </a:rPr>
              <a:t>65%</a:t>
            </a:r>
            <a:r>
              <a:rPr lang="pt-BR" sz="6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dos </a:t>
            </a:r>
            <a:r>
              <a:rPr lang="pt-BR" sz="6000" dirty="0" smtClean="0">
                <a:solidFill>
                  <a:srgbClr val="FF0000"/>
                </a:solidFill>
                <a:latin typeface="Arial" pitchFamily="34" charset="0"/>
              </a:rPr>
              <a:t>CORREDORES</a:t>
            </a:r>
            <a:r>
              <a:rPr lang="pt-BR" sz="6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apresentavam algum tipo de </a:t>
            </a:r>
            <a:r>
              <a:rPr lang="pt-BR" sz="6000" dirty="0" smtClean="0">
                <a:solidFill>
                  <a:srgbClr val="FF0000"/>
                </a:solidFill>
                <a:latin typeface="Arial" pitchFamily="34" charset="0"/>
              </a:rPr>
              <a:t>LESÃO</a:t>
            </a:r>
            <a:r>
              <a:rPr lang="pt-BR" sz="53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pt-BR" sz="4000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pt-BR" sz="4000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pt-BR" sz="1800" i="1" dirty="0" smtClean="0">
                <a:solidFill>
                  <a:srgbClr val="FF0000"/>
                </a:solidFill>
              </a:rPr>
              <a:t> </a:t>
            </a:r>
            <a:br>
              <a:rPr lang="pt-BR" sz="1800" i="1" dirty="0" smtClean="0">
                <a:solidFill>
                  <a:srgbClr val="FF0000"/>
                </a:solidFill>
              </a:rPr>
            </a:br>
            <a:r>
              <a:rPr lang="pt-BR" sz="1800" i="1" dirty="0" smtClean="0"/>
              <a:t/>
            </a:r>
            <a:br>
              <a:rPr lang="pt-BR" sz="1800" i="1" dirty="0" smtClean="0"/>
            </a:br>
            <a:r>
              <a:rPr lang="pt-BR" sz="1800" b="1" i="1" dirty="0" smtClean="0"/>
              <a:t/>
            </a:r>
            <a:br>
              <a:rPr lang="pt-BR" sz="1800" b="1" i="1" dirty="0" smtClean="0"/>
            </a:br>
            <a:r>
              <a:rPr lang="pt-BR" sz="1800" b="1" i="1" dirty="0" smtClean="0"/>
              <a:t>(</a:t>
            </a:r>
            <a:r>
              <a:rPr lang="en-US" sz="1800" b="1" i="1" dirty="0" err="1" smtClean="0"/>
              <a:t>Nicholl</a:t>
            </a:r>
            <a:r>
              <a:rPr lang="en-US" sz="1800" b="1" i="1" dirty="0" smtClean="0"/>
              <a:t> </a:t>
            </a:r>
            <a:r>
              <a:rPr lang="pt-BR" sz="1800" b="1" i="1" dirty="0" smtClean="0"/>
              <a:t>et.al. 1982,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Maughan</a:t>
            </a:r>
            <a:r>
              <a:rPr lang="en-US" sz="1800" b="1" i="1" dirty="0" smtClean="0"/>
              <a:t> </a:t>
            </a:r>
            <a:r>
              <a:rPr lang="pt-BR" sz="1800" b="1" i="1" dirty="0" smtClean="0"/>
              <a:t>et.al., 1983, </a:t>
            </a:r>
            <a:r>
              <a:rPr lang="pt-BR" sz="1800" b="1" i="1" dirty="0" err="1" smtClean="0"/>
              <a:t>Jakobsen</a:t>
            </a:r>
            <a:r>
              <a:rPr lang="pt-BR" sz="1800" b="1" i="1" dirty="0" smtClean="0"/>
              <a:t> et.al., 1989) </a:t>
            </a:r>
            <a:endParaRPr lang="pt-BR" sz="1800" b="1" i="1" dirty="0" smtClean="0">
              <a:latin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 rot="16200000">
            <a:off x="4701108" y="2363788"/>
            <a:ext cx="8229600" cy="1143000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5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DÉCADA DE 80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09735" name="Rectangle 7"/>
          <p:cNvSpPr>
            <a:spLocks noChangeArrowheads="1"/>
          </p:cNvSpPr>
          <p:nvPr/>
        </p:nvSpPr>
        <p:spPr bwMode="auto">
          <a:xfrm>
            <a:off x="0" y="1"/>
            <a:ext cx="914400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4400" b="1" i="1" dirty="0" smtClean="0">
                <a:solidFill>
                  <a:schemeClr val="bg1"/>
                </a:solidFill>
                <a:latin typeface="+mj-lt"/>
              </a:rPr>
              <a:t>TOMAMOS CONSCIÊNCIA DO RISCO!!!</a:t>
            </a:r>
            <a:r>
              <a:rPr lang="pt-BR" sz="2000" i="1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pt-BR" sz="2000" i="1" dirty="0" smtClean="0">
                <a:solidFill>
                  <a:schemeClr val="bg1"/>
                </a:solidFill>
                <a:latin typeface="+mj-lt"/>
              </a:rPr>
            </a:br>
            <a:endParaRPr lang="pt-BR" sz="20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-642974" y="6000768"/>
            <a:ext cx="4067944" cy="54868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DÉCADA DE 80</a:t>
            </a:r>
            <a:endParaRPr kumimoji="0" lang="pt-BR" sz="54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556792"/>
          </a:xfrm>
        </p:spPr>
        <p:txBody>
          <a:bodyPr>
            <a:normAutofit fontScale="90000"/>
          </a:bodyPr>
          <a:lstStyle/>
          <a:p>
            <a:r>
              <a:rPr lang="pt-BR" sz="4800" b="1" i="1" dirty="0" smtClean="0">
                <a:solidFill>
                  <a:schemeClr val="bg1"/>
                </a:solidFill>
                <a:latin typeface="Arial Rounded MT Bold" pitchFamily="34" charset="0"/>
              </a:rPr>
              <a:t>MUDANÇAS NA ESTRUTURA DO CALÇADO SÃO NECESSÁRIAS!</a:t>
            </a:r>
            <a:endParaRPr lang="pt-BR" sz="4800" i="1" dirty="0">
              <a:latin typeface="Arial Rounded MT Bold" pitchFamily="34" charset="0"/>
            </a:endParaRPr>
          </a:p>
        </p:txBody>
      </p:sp>
      <p:pic>
        <p:nvPicPr>
          <p:cNvPr id="773123" name="Picture 3" descr="GEOMET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09800"/>
            <a:ext cx="4572000" cy="4038600"/>
            <a:chOff x="0" y="1392"/>
            <a:chExt cx="2880" cy="2544"/>
          </a:xfrm>
        </p:grpSpPr>
        <p:sp>
          <p:nvSpPr>
            <p:cNvPr id="1270787" name="Freeform 3"/>
            <p:cNvSpPr>
              <a:spLocks/>
            </p:cNvSpPr>
            <p:nvPr/>
          </p:nvSpPr>
          <p:spPr bwMode="auto">
            <a:xfrm flipV="1">
              <a:off x="672" y="2304"/>
              <a:ext cx="2016" cy="1632"/>
            </a:xfrm>
            <a:custGeom>
              <a:avLst/>
              <a:gdLst/>
              <a:ahLst/>
              <a:cxnLst>
                <a:cxn ang="0">
                  <a:pos x="0" y="837"/>
                </a:cxn>
                <a:cxn ang="0">
                  <a:pos x="840" y="0"/>
                </a:cxn>
                <a:cxn ang="0">
                  <a:pos x="922" y="606"/>
                </a:cxn>
                <a:cxn ang="0">
                  <a:pos x="796" y="753"/>
                </a:cxn>
                <a:cxn ang="0">
                  <a:pos x="887" y="751"/>
                </a:cxn>
                <a:cxn ang="0">
                  <a:pos x="948" y="1280"/>
                </a:cxn>
                <a:cxn ang="0">
                  <a:pos x="413" y="1375"/>
                </a:cxn>
                <a:cxn ang="0">
                  <a:pos x="89" y="1528"/>
                </a:cxn>
                <a:cxn ang="0">
                  <a:pos x="92" y="1160"/>
                </a:cxn>
                <a:cxn ang="0">
                  <a:pos x="332" y="1034"/>
                </a:cxn>
                <a:cxn ang="0">
                  <a:pos x="28" y="1128"/>
                </a:cxn>
                <a:cxn ang="0">
                  <a:pos x="0" y="837"/>
                </a:cxn>
              </a:cxnLst>
              <a:rect l="0" t="0" r="r" b="b"/>
              <a:pathLst>
                <a:path w="948" h="1528">
                  <a:moveTo>
                    <a:pt x="0" y="837"/>
                  </a:moveTo>
                  <a:lnTo>
                    <a:pt x="840" y="0"/>
                  </a:lnTo>
                  <a:lnTo>
                    <a:pt x="922" y="606"/>
                  </a:lnTo>
                  <a:lnTo>
                    <a:pt x="796" y="753"/>
                  </a:lnTo>
                  <a:lnTo>
                    <a:pt x="887" y="751"/>
                  </a:lnTo>
                  <a:lnTo>
                    <a:pt x="948" y="1280"/>
                  </a:lnTo>
                  <a:lnTo>
                    <a:pt x="413" y="1375"/>
                  </a:lnTo>
                  <a:lnTo>
                    <a:pt x="89" y="1528"/>
                  </a:lnTo>
                  <a:lnTo>
                    <a:pt x="92" y="1160"/>
                  </a:lnTo>
                  <a:lnTo>
                    <a:pt x="332" y="1034"/>
                  </a:lnTo>
                  <a:lnTo>
                    <a:pt x="28" y="1128"/>
                  </a:lnTo>
                  <a:lnTo>
                    <a:pt x="0" y="837"/>
                  </a:lnTo>
                  <a:close/>
                </a:path>
              </a:pathLst>
            </a:custGeom>
            <a:gradFill rotWithShape="0">
              <a:gsLst>
                <a:gs pos="0">
                  <a:srgbClr val="DDDDDD"/>
                </a:gs>
                <a:gs pos="100000">
                  <a:srgbClr val="DDDDDD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70788" name="Freeform 4"/>
            <p:cNvSpPr>
              <a:spLocks/>
            </p:cNvSpPr>
            <p:nvPr/>
          </p:nvSpPr>
          <p:spPr bwMode="auto">
            <a:xfrm>
              <a:off x="864" y="1392"/>
              <a:ext cx="2016" cy="1632"/>
            </a:xfrm>
            <a:custGeom>
              <a:avLst/>
              <a:gdLst/>
              <a:ahLst/>
              <a:cxnLst>
                <a:cxn ang="0">
                  <a:pos x="0" y="837"/>
                </a:cxn>
                <a:cxn ang="0">
                  <a:pos x="840" y="0"/>
                </a:cxn>
                <a:cxn ang="0">
                  <a:pos x="922" y="606"/>
                </a:cxn>
                <a:cxn ang="0">
                  <a:pos x="796" y="753"/>
                </a:cxn>
                <a:cxn ang="0">
                  <a:pos x="887" y="751"/>
                </a:cxn>
                <a:cxn ang="0">
                  <a:pos x="948" y="1280"/>
                </a:cxn>
                <a:cxn ang="0">
                  <a:pos x="413" y="1375"/>
                </a:cxn>
                <a:cxn ang="0">
                  <a:pos x="89" y="1528"/>
                </a:cxn>
                <a:cxn ang="0">
                  <a:pos x="92" y="1160"/>
                </a:cxn>
                <a:cxn ang="0">
                  <a:pos x="332" y="1034"/>
                </a:cxn>
                <a:cxn ang="0">
                  <a:pos x="28" y="1128"/>
                </a:cxn>
                <a:cxn ang="0">
                  <a:pos x="0" y="837"/>
                </a:cxn>
              </a:cxnLst>
              <a:rect l="0" t="0" r="r" b="b"/>
              <a:pathLst>
                <a:path w="948" h="1528">
                  <a:moveTo>
                    <a:pt x="0" y="837"/>
                  </a:moveTo>
                  <a:lnTo>
                    <a:pt x="840" y="0"/>
                  </a:lnTo>
                  <a:lnTo>
                    <a:pt x="922" y="606"/>
                  </a:lnTo>
                  <a:lnTo>
                    <a:pt x="796" y="753"/>
                  </a:lnTo>
                  <a:lnTo>
                    <a:pt x="887" y="751"/>
                  </a:lnTo>
                  <a:lnTo>
                    <a:pt x="948" y="1280"/>
                  </a:lnTo>
                  <a:lnTo>
                    <a:pt x="413" y="1375"/>
                  </a:lnTo>
                  <a:lnTo>
                    <a:pt x="89" y="1528"/>
                  </a:lnTo>
                  <a:lnTo>
                    <a:pt x="92" y="1160"/>
                  </a:lnTo>
                  <a:lnTo>
                    <a:pt x="332" y="1034"/>
                  </a:lnTo>
                  <a:lnTo>
                    <a:pt x="28" y="1128"/>
                  </a:lnTo>
                  <a:lnTo>
                    <a:pt x="0" y="837"/>
                  </a:lnTo>
                  <a:close/>
                </a:path>
              </a:pathLst>
            </a:custGeom>
            <a:gradFill rotWithShape="0">
              <a:gsLst>
                <a:gs pos="0">
                  <a:srgbClr val="DDDDDD"/>
                </a:gs>
                <a:gs pos="100000">
                  <a:srgbClr val="DDDDDD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70789" name="Oval 5"/>
            <p:cNvSpPr>
              <a:spLocks noChangeArrowheads="1"/>
            </p:cNvSpPr>
            <p:nvPr/>
          </p:nvSpPr>
          <p:spPr bwMode="auto">
            <a:xfrm>
              <a:off x="48" y="2160"/>
              <a:ext cx="1008" cy="110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70790" name="Text Box 6"/>
            <p:cNvSpPr txBox="1">
              <a:spLocks noChangeArrowheads="1"/>
            </p:cNvSpPr>
            <p:nvPr/>
          </p:nvSpPr>
          <p:spPr bwMode="auto">
            <a:xfrm>
              <a:off x="86" y="3158"/>
              <a:ext cx="87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altLang="fi-FI" sz="2000" b="1">
                  <a:solidFill>
                    <a:schemeClr val="tx1"/>
                  </a:solidFill>
                  <a:latin typeface="Tahoma" pitchFamily="34" charset="0"/>
                </a:rPr>
                <a:t>1</a:t>
              </a: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000 a.C.</a:t>
              </a: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1270791" name="Object 7"/>
            <p:cNvGraphicFramePr>
              <a:graphicFrameLocks noChangeAspect="1"/>
            </p:cNvGraphicFramePr>
            <p:nvPr/>
          </p:nvGraphicFramePr>
          <p:xfrm>
            <a:off x="0" y="2214"/>
            <a:ext cx="825" cy="1002"/>
          </p:xfrm>
          <a:graphic>
            <a:graphicData uri="http://schemas.openxmlformats.org/presentationml/2006/ole">
              <p:oleObj spid="_x0000_s549890" name="Bitmap Image" r:id="rId4" imgW="933580" imgH="1133633" progId="PBrush">
                <p:embed/>
              </p:oleObj>
            </a:graphicData>
          </a:graphic>
        </p:graphicFrame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990600" y="5405438"/>
            <a:ext cx="1600200" cy="995362"/>
            <a:chOff x="960" y="2829"/>
            <a:chExt cx="1008" cy="627"/>
          </a:xfrm>
        </p:grpSpPr>
        <p:pic>
          <p:nvPicPr>
            <p:cNvPr id="1270794" name="Picture 10" descr="Tenis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3" y="2829"/>
              <a:ext cx="835" cy="435"/>
            </a:xfrm>
            <a:prstGeom prst="rect">
              <a:avLst/>
            </a:prstGeom>
            <a:noFill/>
          </p:spPr>
        </p:pic>
        <p:sp>
          <p:nvSpPr>
            <p:cNvPr id="1270795" name="Text Box 11"/>
            <p:cNvSpPr txBox="1">
              <a:spLocks noChangeArrowheads="1"/>
            </p:cNvSpPr>
            <p:nvPr/>
          </p:nvSpPr>
          <p:spPr bwMode="auto">
            <a:xfrm>
              <a:off x="960" y="3225"/>
              <a:ext cx="5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1928</a:t>
              </a:r>
              <a:endParaRPr lang="en-GB" altLang="fi-FI" sz="2000" b="1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52400" y="2339975"/>
            <a:ext cx="2057400" cy="1012825"/>
            <a:chOff x="480" y="1516"/>
            <a:chExt cx="1296" cy="638"/>
          </a:xfrm>
        </p:grpSpPr>
        <p:pic>
          <p:nvPicPr>
            <p:cNvPr id="1270797" name="Picture 13" descr="Tenis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69" y="1728"/>
              <a:ext cx="907" cy="426"/>
            </a:xfrm>
            <a:prstGeom prst="rect">
              <a:avLst/>
            </a:prstGeom>
            <a:noFill/>
          </p:spPr>
        </p:pic>
        <p:sp>
          <p:nvSpPr>
            <p:cNvPr id="1270798" name="Text Box 14"/>
            <p:cNvSpPr txBox="1">
              <a:spLocks noChangeArrowheads="1"/>
            </p:cNvSpPr>
            <p:nvPr/>
          </p:nvSpPr>
          <p:spPr bwMode="auto">
            <a:xfrm>
              <a:off x="480" y="1516"/>
              <a:ext cx="1201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Tênis corrida </a:t>
              </a:r>
            </a:p>
            <a:p>
              <a:pPr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1925</a:t>
              </a:r>
              <a:endParaRPr lang="en-GB" altLang="fi-FI" sz="2000" b="1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766888" y="3581400"/>
            <a:ext cx="1814512" cy="1174750"/>
            <a:chOff x="1536" y="2092"/>
            <a:chExt cx="1143" cy="740"/>
          </a:xfrm>
        </p:grpSpPr>
        <p:pic>
          <p:nvPicPr>
            <p:cNvPr id="1270800" name="Picture 16" descr="Tenis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36" y="2305"/>
              <a:ext cx="945" cy="527"/>
            </a:xfrm>
            <a:prstGeom prst="rect">
              <a:avLst/>
            </a:prstGeom>
            <a:noFill/>
          </p:spPr>
        </p:pic>
        <p:sp>
          <p:nvSpPr>
            <p:cNvPr id="1270801" name="Text Box 17"/>
            <p:cNvSpPr txBox="1">
              <a:spLocks noChangeArrowheads="1"/>
            </p:cNvSpPr>
            <p:nvPr/>
          </p:nvSpPr>
          <p:spPr bwMode="auto">
            <a:xfrm>
              <a:off x="2016" y="2092"/>
              <a:ext cx="663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Samba</a:t>
              </a:r>
            </a:p>
            <a:p>
              <a:pPr algn="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1950</a:t>
              </a:r>
              <a:endParaRPr lang="en-GB" altLang="fi-FI" sz="2000" b="1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657350" y="1749425"/>
            <a:ext cx="2762250" cy="1069975"/>
            <a:chOff x="1584" y="1248"/>
            <a:chExt cx="1740" cy="674"/>
          </a:xfrm>
        </p:grpSpPr>
        <p:pic>
          <p:nvPicPr>
            <p:cNvPr id="1270803" name="Picture 19" descr="livro fotos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8" y="1536"/>
              <a:ext cx="936" cy="386"/>
            </a:xfrm>
            <a:prstGeom prst="rect">
              <a:avLst/>
            </a:prstGeom>
            <a:noFill/>
          </p:spPr>
        </p:pic>
        <p:sp>
          <p:nvSpPr>
            <p:cNvPr id="1270804" name="Text Box 20"/>
            <p:cNvSpPr txBox="1">
              <a:spLocks noChangeArrowheads="1"/>
            </p:cNvSpPr>
            <p:nvPr/>
          </p:nvSpPr>
          <p:spPr bwMode="auto">
            <a:xfrm>
              <a:off x="1584" y="1248"/>
              <a:ext cx="174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Solado de poliamida</a:t>
              </a:r>
            </a:p>
            <a:p>
              <a:pPr algn="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1956</a:t>
              </a:r>
              <a:endParaRPr lang="en-GB" altLang="fi-FI" sz="2000" b="1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667000" y="4957763"/>
            <a:ext cx="2057400" cy="1290637"/>
            <a:chOff x="1968" y="2835"/>
            <a:chExt cx="1296" cy="813"/>
          </a:xfrm>
        </p:grpSpPr>
        <p:pic>
          <p:nvPicPr>
            <p:cNvPr id="1270806" name="Picture 22" descr="Tenis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04" y="2835"/>
              <a:ext cx="960" cy="621"/>
            </a:xfrm>
            <a:prstGeom prst="rect">
              <a:avLst/>
            </a:prstGeom>
            <a:noFill/>
          </p:spPr>
        </p:pic>
        <p:sp>
          <p:nvSpPr>
            <p:cNvPr id="1270807" name="Text Box 23"/>
            <p:cNvSpPr txBox="1">
              <a:spLocks noChangeArrowheads="1"/>
            </p:cNvSpPr>
            <p:nvPr/>
          </p:nvSpPr>
          <p:spPr bwMode="auto">
            <a:xfrm>
              <a:off x="1968" y="3244"/>
              <a:ext cx="897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Superstar</a:t>
              </a:r>
            </a:p>
            <a:p>
              <a:pPr algn="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1968</a:t>
              </a:r>
              <a:endParaRPr lang="en-GB" altLang="fi-FI" sz="2000" b="1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3505200" y="2895600"/>
            <a:ext cx="2743200" cy="793750"/>
            <a:chOff x="2736" y="1996"/>
            <a:chExt cx="1728" cy="500"/>
          </a:xfrm>
        </p:grpSpPr>
        <p:sp>
          <p:nvSpPr>
            <p:cNvPr id="1270809" name="Text Box 25"/>
            <p:cNvSpPr txBox="1">
              <a:spLocks noChangeArrowheads="1"/>
            </p:cNvSpPr>
            <p:nvPr/>
          </p:nvSpPr>
          <p:spPr bwMode="auto">
            <a:xfrm>
              <a:off x="2736" y="1996"/>
              <a:ext cx="1728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ct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Poliamida e tubarão</a:t>
              </a:r>
            </a:p>
            <a:p>
              <a:pPr algn="ct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         1972</a:t>
              </a:r>
              <a:endParaRPr lang="en-GB" altLang="fi-FI" sz="2000" b="1">
                <a:solidFill>
                  <a:schemeClr val="tx1"/>
                </a:solidFill>
                <a:latin typeface="Tahoma" pitchFamily="34" charset="0"/>
              </a:endParaRPr>
            </a:p>
          </p:txBody>
        </p:sp>
        <p:pic>
          <p:nvPicPr>
            <p:cNvPr id="1270810" name="Picture 26" descr="Tubarao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32" y="2173"/>
              <a:ext cx="809" cy="323"/>
            </a:xfrm>
            <a:prstGeom prst="rect">
              <a:avLst/>
            </a:prstGeom>
            <a:noFill/>
          </p:spPr>
        </p:pic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3657600" y="3930650"/>
            <a:ext cx="2333625" cy="1327150"/>
            <a:chOff x="3072" y="2544"/>
            <a:chExt cx="1470" cy="836"/>
          </a:xfrm>
        </p:grpSpPr>
        <p:pic>
          <p:nvPicPr>
            <p:cNvPr id="1270812" name="Picture 28" descr="Tenis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75" y="2544"/>
              <a:ext cx="953" cy="449"/>
            </a:xfrm>
            <a:prstGeom prst="rect">
              <a:avLst/>
            </a:prstGeom>
            <a:noFill/>
          </p:spPr>
        </p:pic>
        <p:sp>
          <p:nvSpPr>
            <p:cNvPr id="1270813" name="Text Box 29"/>
            <p:cNvSpPr txBox="1">
              <a:spLocks noChangeArrowheads="1"/>
            </p:cNvSpPr>
            <p:nvPr/>
          </p:nvSpPr>
          <p:spPr bwMode="auto">
            <a:xfrm>
              <a:off x="3072" y="2976"/>
              <a:ext cx="147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ct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Tênis Stan Smith</a:t>
              </a:r>
            </a:p>
            <a:p>
              <a:pPr algn="ct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1983</a:t>
              </a:r>
              <a:endParaRPr lang="en-GB" altLang="fi-FI" sz="2000" b="1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4343400" y="1371600"/>
            <a:ext cx="2159000" cy="1163638"/>
            <a:chOff x="3072" y="995"/>
            <a:chExt cx="1360" cy="733"/>
          </a:xfrm>
        </p:grpSpPr>
        <p:pic>
          <p:nvPicPr>
            <p:cNvPr id="1270815" name="Picture 31" descr="Tenis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72" y="1207"/>
              <a:ext cx="968" cy="521"/>
            </a:xfrm>
            <a:prstGeom prst="rect">
              <a:avLst/>
            </a:prstGeom>
            <a:noFill/>
          </p:spPr>
        </p:pic>
        <p:sp>
          <p:nvSpPr>
            <p:cNvPr id="1270816" name="Text Box 32"/>
            <p:cNvSpPr txBox="1">
              <a:spLocks noChangeArrowheads="1"/>
            </p:cNvSpPr>
            <p:nvPr/>
          </p:nvSpPr>
          <p:spPr bwMode="auto">
            <a:xfrm>
              <a:off x="3083" y="995"/>
              <a:ext cx="1349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Torsion System</a:t>
              </a:r>
            </a:p>
            <a:p>
              <a:pPr algn="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1988</a:t>
              </a:r>
              <a:endParaRPr lang="en-GB" altLang="fi-FI" sz="2000" b="1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5638800" y="3200400"/>
            <a:ext cx="1973263" cy="1327150"/>
            <a:chOff x="3648" y="3360"/>
            <a:chExt cx="1243" cy="836"/>
          </a:xfrm>
        </p:grpSpPr>
        <p:pic>
          <p:nvPicPr>
            <p:cNvPr id="1270818" name="Picture 34" descr="Tenis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984" y="3360"/>
              <a:ext cx="907" cy="570"/>
            </a:xfrm>
            <a:prstGeom prst="rect">
              <a:avLst/>
            </a:prstGeom>
            <a:noFill/>
          </p:spPr>
        </p:pic>
        <p:sp>
          <p:nvSpPr>
            <p:cNvPr id="1270819" name="Text Box 35"/>
            <p:cNvSpPr txBox="1">
              <a:spLocks noChangeArrowheads="1"/>
            </p:cNvSpPr>
            <p:nvPr/>
          </p:nvSpPr>
          <p:spPr bwMode="auto">
            <a:xfrm>
              <a:off x="3648" y="3792"/>
              <a:ext cx="816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ct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Predator</a:t>
              </a:r>
            </a:p>
            <a:p>
              <a:pPr algn="ctr" defTabSz="762000">
                <a:lnSpc>
                  <a:spcPct val="90000"/>
                </a:lnSpc>
              </a:pPr>
              <a:r>
                <a:rPr lang="fi-FI" altLang="fi-FI" sz="2000" b="1">
                  <a:solidFill>
                    <a:schemeClr val="tx1"/>
                  </a:solidFill>
                  <a:latin typeface="Tahoma" pitchFamily="34" charset="0"/>
                </a:rPr>
                <a:t>1994</a:t>
              </a:r>
              <a:endParaRPr lang="en-GB" altLang="fi-FI" sz="2000" b="1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6172200" y="1614488"/>
            <a:ext cx="1676400" cy="1433512"/>
            <a:chOff x="3888" y="1017"/>
            <a:chExt cx="1056" cy="903"/>
          </a:xfrm>
        </p:grpSpPr>
        <p:pic>
          <p:nvPicPr>
            <p:cNvPr id="1270821" name="Picture 37" descr="Ultra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056" y="1017"/>
              <a:ext cx="888" cy="888"/>
            </a:xfrm>
            <a:prstGeom prst="rect">
              <a:avLst/>
            </a:prstGeom>
            <a:noFill/>
          </p:spPr>
        </p:pic>
        <p:sp>
          <p:nvSpPr>
            <p:cNvPr id="1270822" name="Text Box 38"/>
            <p:cNvSpPr txBox="1">
              <a:spLocks noChangeArrowheads="1"/>
            </p:cNvSpPr>
            <p:nvPr/>
          </p:nvSpPr>
          <p:spPr bwMode="auto">
            <a:xfrm>
              <a:off x="3888" y="1689"/>
              <a:ext cx="5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r" defTabSz="762000">
                <a:lnSpc>
                  <a:spcPct val="90000"/>
                </a:lnSpc>
              </a:pPr>
              <a:r>
                <a:rPr lang="en-GB" altLang="fi-FI" sz="2000" b="1">
                  <a:solidFill>
                    <a:schemeClr val="tx1"/>
                  </a:solidFill>
                  <a:latin typeface="Tahoma" pitchFamily="34" charset="0"/>
                </a:rPr>
                <a:t>2004</a:t>
              </a:r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4953000" y="4572000"/>
            <a:ext cx="2895600" cy="2286000"/>
            <a:chOff x="3120" y="2880"/>
            <a:chExt cx="1824" cy="1440"/>
          </a:xfrm>
        </p:grpSpPr>
        <p:sp>
          <p:nvSpPr>
            <p:cNvPr id="1270824" name="Text Box 40"/>
            <p:cNvSpPr txBox="1">
              <a:spLocks noChangeArrowheads="1"/>
            </p:cNvSpPr>
            <p:nvPr/>
          </p:nvSpPr>
          <p:spPr bwMode="auto">
            <a:xfrm>
              <a:off x="4180" y="3744"/>
              <a:ext cx="52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r" defTabSz="762000">
                <a:lnSpc>
                  <a:spcPct val="90000"/>
                </a:lnSpc>
              </a:pPr>
              <a:r>
                <a:rPr lang="en-GB" altLang="fi-FI" sz="2000" b="1">
                  <a:solidFill>
                    <a:schemeClr val="tx1"/>
                  </a:solidFill>
                  <a:latin typeface="Tahoma" pitchFamily="34" charset="0"/>
                </a:rPr>
                <a:t>2002</a:t>
              </a:r>
            </a:p>
          </p:txBody>
        </p:sp>
        <p:pic>
          <p:nvPicPr>
            <p:cNvPr id="1270825" name="Picture 41" descr="A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20" y="3360"/>
              <a:ext cx="960" cy="960"/>
            </a:xfrm>
            <a:prstGeom prst="rect">
              <a:avLst/>
            </a:prstGeom>
            <a:noFill/>
          </p:spPr>
        </p:pic>
        <p:pic>
          <p:nvPicPr>
            <p:cNvPr id="1270826" name="Picture 42" descr="Clima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032" y="2880"/>
              <a:ext cx="912" cy="912"/>
            </a:xfrm>
            <a:prstGeom prst="rect">
              <a:avLst/>
            </a:prstGeom>
            <a:noFill/>
          </p:spPr>
        </p:pic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6400800" y="685800"/>
            <a:ext cx="1371600" cy="1136650"/>
            <a:chOff x="4128" y="0"/>
            <a:chExt cx="1632" cy="1275"/>
          </a:xfrm>
        </p:grpSpPr>
        <p:pic>
          <p:nvPicPr>
            <p:cNvPr id="1270828" name="Picture 44" descr="adidas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128" y="0"/>
              <a:ext cx="1632" cy="816"/>
            </a:xfrm>
            <a:prstGeom prst="rect">
              <a:avLst/>
            </a:prstGeom>
            <a:noFill/>
          </p:spPr>
        </p:pic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5237" y="864"/>
              <a:ext cx="219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endParaRPr lang="en-GB" altLang="fi-FI" sz="2000" b="1">
                <a:solidFill>
                  <a:srgbClr val="FFFF00"/>
                </a:solidFill>
                <a:latin typeface="Tahoma" pitchFamily="34" charset="0"/>
              </a:endParaRPr>
            </a:p>
          </p:txBody>
        </p:sp>
      </p:grpSp>
      <p:sp>
        <p:nvSpPr>
          <p:cNvPr id="1270792" name="Rectangle 8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40713" cy="1143000"/>
          </a:xfrm>
        </p:spPr>
        <p:txBody>
          <a:bodyPr>
            <a:normAutofit/>
          </a:bodyPr>
          <a:lstStyle/>
          <a:p>
            <a:pPr algn="l"/>
            <a:r>
              <a:rPr lang="en-GB" altLang="fi-FI" sz="3600" b="1" i="1" dirty="0">
                <a:solidFill>
                  <a:srgbClr val="FF0000"/>
                </a:solidFill>
                <a:latin typeface="+mn-lt"/>
              </a:rPr>
              <a:t>EVOLUÇÃO DO </a:t>
            </a:r>
            <a:r>
              <a:rPr lang="pt-BR" altLang="fi-FI" sz="3600" b="1" i="1" dirty="0" smtClean="0">
                <a:solidFill>
                  <a:srgbClr val="FF0000"/>
                </a:solidFill>
                <a:latin typeface="+mn-lt"/>
              </a:rPr>
              <a:t>EQUIPAMENTO</a:t>
            </a:r>
            <a:r>
              <a:rPr lang="en-GB" altLang="fi-FI" sz="36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altLang="fi-FI" sz="3600" b="1" i="1" dirty="0">
                <a:solidFill>
                  <a:srgbClr val="FF0000"/>
                </a:solidFill>
                <a:latin typeface="+mn-lt"/>
              </a:rPr>
              <a:t>ESPORT</a:t>
            </a:r>
            <a:r>
              <a:rPr lang="fi-FI" altLang="fi-FI" sz="3600" b="1" i="1" dirty="0">
                <a:solidFill>
                  <a:srgbClr val="FF0000"/>
                </a:solidFill>
                <a:latin typeface="+mn-lt"/>
              </a:rPr>
              <a:t>IVO</a:t>
            </a:r>
            <a:endParaRPr lang="en-GB" altLang="fi-FI" sz="6000" i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688" y="571480"/>
            <a:ext cx="8858312" cy="993775"/>
          </a:xfrm>
          <a:noFill/>
          <a:ln/>
        </p:spPr>
        <p:txBody>
          <a:bodyPr>
            <a:noAutofit/>
          </a:bodyPr>
          <a:lstStyle/>
          <a:p>
            <a:r>
              <a:rPr lang="pt-BR" sz="6600" b="1" dirty="0" smtClean="0">
                <a:solidFill>
                  <a:srgbClr val="FF0000"/>
                </a:solidFill>
                <a:latin typeface="+mn-lt"/>
              </a:rPr>
              <a:t>A ERA DOS CALÇADOS TECNOLÓGICOS!</a:t>
            </a:r>
            <a:endParaRPr lang="pt-BR" sz="6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29800" name="Rectangle 8"/>
          <p:cNvSpPr>
            <a:spLocks noChangeArrowheads="1"/>
          </p:cNvSpPr>
          <p:nvPr/>
        </p:nvSpPr>
        <p:spPr bwMode="auto">
          <a:xfrm>
            <a:off x="5580063" y="5949950"/>
            <a:ext cx="3095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000" b="1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071942"/>
            <a:ext cx="25281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controle de estabilidade novas tecnologi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916832"/>
            <a:ext cx="8707523" cy="4655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ro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3923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Autofit/>
          </a:bodyPr>
          <a:lstStyle/>
          <a:p>
            <a:r>
              <a:rPr lang="pt-BR" sz="6000" b="1" i="1" dirty="0" smtClean="0"/>
              <a:t>A TECNOLOGIA NO CENTRO DAS MUDANÇAS</a:t>
            </a:r>
            <a:endParaRPr lang="pt-BR" sz="6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9" name="Picture 5" descr="adidas_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0"/>
            <a:ext cx="4572000" cy="6858000"/>
          </a:xfrm>
          <a:prstGeom prst="rect">
            <a:avLst/>
          </a:prstGeom>
          <a:noFill/>
        </p:spPr>
      </p:pic>
      <p:sp>
        <p:nvSpPr>
          <p:cNvPr id="7" name="Espaço Reservado para Conteúdo 6"/>
          <p:cNvSpPr>
            <a:spLocks noGrp="1"/>
          </p:cNvSpPr>
          <p:nvPr>
            <p:ph sz="quarter" idx="4"/>
          </p:nvPr>
        </p:nvSpPr>
        <p:spPr>
          <a:xfrm>
            <a:off x="3347864" y="1916832"/>
            <a:ext cx="5508104" cy="4680519"/>
          </a:xfrm>
        </p:spPr>
        <p:txBody>
          <a:bodyPr>
            <a:normAutofit fontScale="92500" lnSpcReduction="10000"/>
          </a:bodyPr>
          <a:lstStyle/>
          <a:p>
            <a:r>
              <a:rPr lang="pt-BR" sz="4200" b="1" dirty="0" smtClean="0">
                <a:solidFill>
                  <a:srgbClr val="0070C0"/>
                </a:solidFill>
              </a:rPr>
              <a:t>CONTROLE DE CHOQUE</a:t>
            </a:r>
          </a:p>
          <a:p>
            <a:endParaRPr lang="pt-BR" sz="4200" b="1" dirty="0" smtClean="0">
              <a:solidFill>
                <a:srgbClr val="0070C0"/>
              </a:solidFill>
            </a:endParaRPr>
          </a:p>
          <a:p>
            <a:r>
              <a:rPr lang="pt-BR" sz="4200" b="1" dirty="0" smtClean="0">
                <a:solidFill>
                  <a:srgbClr val="0070C0"/>
                </a:solidFill>
              </a:rPr>
              <a:t>ESTABILIDADE</a:t>
            </a:r>
          </a:p>
          <a:p>
            <a:endParaRPr lang="pt-BR" sz="4200" b="1" dirty="0" smtClean="0">
              <a:solidFill>
                <a:srgbClr val="0070C0"/>
              </a:solidFill>
            </a:endParaRPr>
          </a:p>
          <a:p>
            <a:r>
              <a:rPr lang="pt-BR" sz="4200" b="1" dirty="0" smtClean="0">
                <a:solidFill>
                  <a:srgbClr val="0070C0"/>
                </a:solidFill>
              </a:rPr>
              <a:t>DESEMPENHO</a:t>
            </a:r>
          </a:p>
          <a:p>
            <a:endParaRPr lang="pt-BR" sz="4200" b="1" dirty="0" smtClean="0">
              <a:solidFill>
                <a:srgbClr val="0070C0"/>
              </a:solidFill>
            </a:endParaRPr>
          </a:p>
          <a:p>
            <a:r>
              <a:rPr lang="pt-BR" sz="4200" b="1" dirty="0" smtClean="0">
                <a:solidFill>
                  <a:srgbClr val="0070C0"/>
                </a:solidFill>
              </a:rPr>
              <a:t>CONFORTO</a:t>
            </a:r>
          </a:p>
          <a:p>
            <a:endParaRPr lang="pt-BR" dirty="0" smtClean="0">
              <a:solidFill>
                <a:schemeClr val="bg1"/>
              </a:solidFill>
            </a:endParaRPr>
          </a:p>
          <a:p>
            <a:endParaRPr lang="pt-B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3"/>
          </p:nvPr>
        </p:nvSpPr>
        <p:spPr>
          <a:xfrm>
            <a:off x="2411760" y="332656"/>
            <a:ext cx="6480720" cy="144016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EVOLUÇÃO TECNOLÓGICA DO CALÇADO</a:t>
            </a:r>
            <a:endParaRPr lang="pt-B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28596" y="1285836"/>
          <a:ext cx="8215370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214338"/>
            <a:ext cx="9144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4000" b="1" i="1" dirty="0" smtClean="0">
                <a:solidFill>
                  <a:schemeClr val="bg1"/>
                </a:solidFill>
              </a:rPr>
              <a:t>A REVOLUÇÃO TECNOLÓGICA DO </a:t>
            </a:r>
            <a:r>
              <a:rPr lang="pt-BR" sz="4000" b="1" i="1" dirty="0">
                <a:solidFill>
                  <a:schemeClr val="bg1"/>
                </a:solidFill>
              </a:rPr>
              <a:t>CALÇADO ESPORTIVO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8496944" cy="52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769152" cy="1143000"/>
          </a:xfrm>
        </p:spPr>
        <p:txBody>
          <a:bodyPr>
            <a:normAutofit/>
          </a:bodyPr>
          <a:lstStyle/>
          <a:p>
            <a:pPr algn="l"/>
            <a:r>
              <a:rPr lang="pt-BR" sz="6000" b="1" dirty="0" smtClean="0">
                <a:solidFill>
                  <a:schemeClr val="bg1"/>
                </a:solidFill>
                <a:latin typeface="Calibri" pitchFamily="34" charset="0"/>
              </a:rPr>
              <a:t>TECNOLOGIA ...</a:t>
            </a:r>
            <a:endParaRPr lang="pt-BR" sz="6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pt-BR" sz="4800" b="1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...NENHUMA SOBRECARGA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171400"/>
            <a:ext cx="4283968" cy="6858000"/>
          </a:xfrm>
        </p:spPr>
        <p:txBody>
          <a:bodyPr>
            <a:normAutofit/>
          </a:bodyPr>
          <a:lstStyle/>
          <a:p>
            <a:pPr lvl="0" algn="r"/>
            <a:r>
              <a:rPr lang="pt-BR" sz="4900" dirty="0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pt-BR" sz="4900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Arial" pitchFamily="34" charset="0"/>
              </a:rPr>
              <a:t>Entre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</a:rPr>
              <a:t>28</a:t>
            </a:r>
            <a:r>
              <a:rPr lang="pt-BR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pt-BR" dirty="0" smtClean="0">
                <a:solidFill>
                  <a:srgbClr val="FFFF00"/>
                </a:solidFill>
                <a:latin typeface="Arial" pitchFamily="34" charset="0"/>
              </a:rPr>
              <a:t>e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</a:rPr>
              <a:t>79%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pt-BR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</a:rPr>
              <a:t>dos </a:t>
            </a:r>
            <a:r>
              <a:rPr lang="pt-BR" dirty="0" smtClean="0">
                <a:solidFill>
                  <a:srgbClr val="FFFF00"/>
                </a:solidFill>
                <a:latin typeface="Arial" pitchFamily="34" charset="0"/>
              </a:rPr>
              <a:t>CORREDORES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pt-BR" dirty="0" smtClean="0">
                <a:solidFill>
                  <a:srgbClr val="FFFF00"/>
                </a:solidFill>
                <a:latin typeface="Arial" pitchFamily="34" charset="0"/>
              </a:rPr>
              <a:t>CONTINUAM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</a:rPr>
              <a:t> a apresentar algum tipo de </a:t>
            </a:r>
            <a:r>
              <a:rPr lang="pt-BR" dirty="0" smtClean="0">
                <a:solidFill>
                  <a:srgbClr val="FFFF00"/>
                </a:solidFill>
                <a:latin typeface="Arial" pitchFamily="34" charset="0"/>
              </a:rPr>
              <a:t>LESÃO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pt-BR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</a:rPr>
              <a:t/>
            </a:r>
            <a:br>
              <a:rPr lang="pt-BR" dirty="0" smtClean="0">
                <a:latin typeface="Arial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</a:rPr>
              <a:t>(LUN </a:t>
            </a:r>
            <a:r>
              <a:rPr lang="en-US" sz="1800" i="1" dirty="0" smtClean="0">
                <a:solidFill>
                  <a:schemeClr val="bg1"/>
                </a:solidFill>
              </a:rPr>
              <a:t>et. al</a:t>
            </a:r>
            <a:r>
              <a:rPr lang="en-US" sz="1800" dirty="0" smtClean="0">
                <a:solidFill>
                  <a:schemeClr val="bg1"/>
                </a:solidFill>
              </a:rPr>
              <a:t> , 2003, STEINACKER. </a:t>
            </a:r>
            <a:r>
              <a:rPr lang="en-US" sz="1800" i="1" dirty="0" smtClean="0">
                <a:solidFill>
                  <a:schemeClr val="bg1"/>
                </a:solidFill>
              </a:rPr>
              <a:t>et al</a:t>
            </a:r>
            <a:r>
              <a:rPr lang="en-US" sz="1800" dirty="0" smtClean="0">
                <a:solidFill>
                  <a:schemeClr val="bg1"/>
                </a:solidFill>
              </a:rPr>
              <a:t> ,2001, TAUNTON </a:t>
            </a:r>
            <a:r>
              <a:rPr lang="en-US" sz="1800" i="1" dirty="0" smtClean="0">
                <a:solidFill>
                  <a:schemeClr val="bg1"/>
                </a:solidFill>
              </a:rPr>
              <a:t>ET. AL</a:t>
            </a:r>
            <a:r>
              <a:rPr lang="en-US" sz="1800" dirty="0" smtClean="0">
                <a:solidFill>
                  <a:schemeClr val="bg1"/>
                </a:solidFill>
              </a:rPr>
              <a:t>., 2003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bg1"/>
                </a:solidFill>
              </a:rPr>
              <a:t>VAN GENT, 2007</a:t>
            </a:r>
            <a:r>
              <a:rPr lang="pt-BR" sz="1800" b="1" i="1" dirty="0" smtClean="0">
                <a:solidFill>
                  <a:schemeClr val="bg1"/>
                </a:solidFill>
              </a:rPr>
              <a:t>) </a:t>
            </a:r>
            <a:endParaRPr lang="pt-BR" sz="1800" i="1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 rot="16200000">
            <a:off x="5148064" y="0"/>
            <a:ext cx="689796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ANOS 2000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428596" y="2000240"/>
            <a:ext cx="5500726" cy="3000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9458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071546"/>
            <a:ext cx="6715140" cy="4286280"/>
          </a:xfrm>
        </p:spPr>
        <p:txBody>
          <a:bodyPr>
            <a:noAutofit/>
          </a:bodyPr>
          <a:lstStyle/>
          <a:p>
            <a:r>
              <a:rPr lang="pt-BR" sz="6000" b="1" i="1" dirty="0" smtClean="0">
                <a:latin typeface="+mn-lt"/>
              </a:rPr>
              <a:t>Tecnologia dos calçados não exerceu impacto significativo na incidência das LESÕES esportivas!!!</a:t>
            </a:r>
            <a:endParaRPr lang="pt-BR" sz="3200" b="1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016" y="-171400"/>
            <a:ext cx="4427984" cy="3573016"/>
          </a:xfrm>
        </p:spPr>
        <p:txBody>
          <a:bodyPr>
            <a:noAutofit/>
          </a:bodyPr>
          <a:lstStyle/>
          <a:p>
            <a:r>
              <a:rPr lang="pt-BR" sz="4800" b="1" i="1" dirty="0" smtClean="0">
                <a:solidFill>
                  <a:srgbClr val="FF0000"/>
                </a:solidFill>
              </a:rPr>
              <a:t>ABANDONAR A TECNOLOGIA E VOLTAR AS ORIGENS???</a:t>
            </a:r>
            <a:endParaRPr lang="pt-BR" sz="6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716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sz="4800" b="1" dirty="0" smtClean="0">
                <a:solidFill>
                  <a:schemeClr val="bg1"/>
                </a:solidFill>
                <a:latin typeface="Calibri" pitchFamily="34" charset="0"/>
              </a:rPr>
              <a:t>BAIXA INCIDÊNCIA DE LESÕES EM “POPULAÇÕES DESCALÇAS”</a:t>
            </a:r>
            <a:r>
              <a:rPr lang="pt-BR" b="1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t-BR" b="1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pt-BR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585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17809"/>
            <a:ext cx="9144000" cy="524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8579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sz="4800" b="1" dirty="0" smtClean="0">
                <a:solidFill>
                  <a:schemeClr val="bg1"/>
                </a:solidFill>
                <a:latin typeface="Calibri" pitchFamily="34" charset="0"/>
              </a:rPr>
              <a:t>BAIXA INCIDÊNCIA DE LESÕES EM “POPULAÇÕES DESCALÇAS”</a:t>
            </a:r>
            <a:r>
              <a:rPr lang="pt-BR" b="1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t-BR" b="1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pt-BR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586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40000"/>
              </a:lnSpc>
            </a:pPr>
            <a:r>
              <a:rPr lang="pt-BR" sz="4000" b="1" i="1" dirty="0" smtClean="0">
                <a:solidFill>
                  <a:schemeClr val="bg1"/>
                </a:solidFill>
                <a:latin typeface="Calibri" pitchFamily="34" charset="0"/>
              </a:rPr>
              <a:t>ATLETAS QUE COMPETEM DESCALÇOS</a:t>
            </a:r>
            <a:endParaRPr lang="pt-BR" sz="40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72400" cy="1143000"/>
          </a:xfrm>
        </p:spPr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alibri" pitchFamily="34" charset="0"/>
              </a:rPr>
              <a:t>“</a:t>
            </a:r>
            <a:r>
              <a:rPr lang="pt-BR" sz="3200" i="1" dirty="0" smtClean="0">
                <a:solidFill>
                  <a:schemeClr val="bg1"/>
                </a:solidFill>
                <a:latin typeface="Calibri" pitchFamily="34" charset="0"/>
              </a:rPr>
              <a:t>Queria que o mundo soubesse que meu país, a Etiópia, sempre tinha conseguido suas vitórias com heroísmo e determinação</a:t>
            </a:r>
            <a:r>
              <a:rPr lang="pt-BR" sz="3200" dirty="0" smtClean="0">
                <a:solidFill>
                  <a:schemeClr val="bg1"/>
                </a:solidFill>
                <a:latin typeface="Calibri" pitchFamily="34" charset="0"/>
              </a:rPr>
              <a:t>".</a:t>
            </a:r>
            <a:endParaRPr lang="pt-BR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85926"/>
            <a:ext cx="850112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b="1" i="1" dirty="0" smtClean="0">
                <a:solidFill>
                  <a:schemeClr val="bg1"/>
                </a:solidFill>
              </a:rPr>
              <a:t>IMPRESSÃO DE TECIDOS BIOLÓGICOS FUNCIONAIS </a:t>
            </a:r>
            <a:endParaRPr lang="pt-BR" b="1" i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 descr="organovo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9144000" cy="5072098"/>
          </a:xfrm>
        </p:spPr>
      </p:pic>
      <p:sp>
        <p:nvSpPr>
          <p:cNvPr id="5" name="Retângulo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i="1" dirty="0" smtClean="0">
                <a:solidFill>
                  <a:schemeClr val="bg1"/>
                </a:solidFill>
              </a:rPr>
              <a:t>Tecido de fígado humano </a:t>
            </a:r>
            <a:r>
              <a:rPr lang="pt-BR" i="1" dirty="0" err="1" smtClean="0">
                <a:solidFill>
                  <a:schemeClr val="bg1"/>
                </a:solidFill>
              </a:rPr>
              <a:t>bioimpresso</a:t>
            </a:r>
            <a:r>
              <a:rPr lang="pt-BR" i="1" dirty="0" smtClean="0">
                <a:solidFill>
                  <a:schemeClr val="bg1"/>
                </a:solidFill>
              </a:rPr>
              <a:t> em 3 dimensões (</a:t>
            </a:r>
            <a:r>
              <a:rPr lang="pt-BR" i="1" dirty="0" err="1" smtClean="0">
                <a:solidFill>
                  <a:schemeClr val="bg1"/>
                </a:solidFill>
              </a:rPr>
              <a:t>Organovo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Inc</a:t>
            </a:r>
            <a:r>
              <a:rPr lang="pt-BR" i="1" dirty="0" smtClean="0">
                <a:solidFill>
                  <a:schemeClr val="bg1"/>
                </a:solidFill>
              </a:rPr>
              <a:t>)</a:t>
            </a:r>
            <a:endParaRPr lang="pt-BR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14422"/>
            <a:ext cx="404813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8000" b="1" i="1" dirty="0" err="1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Abebe</a:t>
            </a:r>
            <a:r>
              <a:rPr lang="pt-BR" sz="8000" b="1" i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</a:t>
            </a:r>
            <a:r>
              <a:rPr lang="pt-BR" sz="8000" b="1" i="1" dirty="0" err="1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Bikila</a:t>
            </a:r>
            <a:r>
              <a:rPr lang="pt-BR" sz="3100" b="1" i="1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pt-BR" sz="3100" b="1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pt-BR" sz="1800" dirty="0" smtClean="0"/>
              <a:t/>
            </a:r>
            <a:br>
              <a:rPr lang="pt-BR" sz="1800" dirty="0" smtClean="0"/>
            </a:b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786314" y="6143644"/>
            <a:ext cx="1744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 err="1" smtClean="0">
                <a:solidFill>
                  <a:schemeClr val="tx1"/>
                </a:solidFill>
                <a:latin typeface="Calibri" pitchFamily="34" charset="0"/>
              </a:rPr>
              <a:t>Tokio</a:t>
            </a:r>
            <a:r>
              <a:rPr lang="pt-BR" b="1" i="1" dirty="0" smtClean="0">
                <a:solidFill>
                  <a:schemeClr val="tx1"/>
                </a:solidFill>
                <a:latin typeface="Calibri" pitchFamily="34" charset="0"/>
              </a:rPr>
              <a:t> (1964)</a:t>
            </a:r>
            <a:endParaRPr lang="pt-BR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14422"/>
            <a:ext cx="407196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2714612" y="6143644"/>
            <a:ext cx="1806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 smtClean="0">
                <a:solidFill>
                  <a:srgbClr val="FF0000"/>
                </a:solidFill>
                <a:latin typeface="Calibri" pitchFamily="34" charset="0"/>
              </a:rPr>
              <a:t>Roma (1960)</a:t>
            </a:r>
            <a:endParaRPr lang="pt-BR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0648"/>
            <a:ext cx="8820472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Calibri" pitchFamily="34" charset="0"/>
              </a:rPr>
              <a:t>TENDÊNCIA REFORÇADA POR IMPORTANTES ESTUDOS CIENTÍFICOS</a:t>
            </a:r>
            <a:r>
              <a:rPr lang="pt-BR" dirty="0" smtClean="0">
                <a:solidFill>
                  <a:srgbClr val="FF0000"/>
                </a:solidFill>
                <a:latin typeface="Calibri" pitchFamily="34" charset="0"/>
              </a:rPr>
              <a:t>!</a:t>
            </a:r>
            <a:endParaRPr lang="pt-BR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/>
      </p:sp>
      <p:pic>
        <p:nvPicPr>
          <p:cNvPr id="665602" name="Picture 2" descr="http://www.jornalismo2004uepg.blogger.com.br/ca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8964488" cy="4891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/>
      </p:sp>
      <p:pic>
        <p:nvPicPr>
          <p:cNvPr id="549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1" descr="nature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692696"/>
            <a:ext cx="2764560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512" y="6453336"/>
            <a:ext cx="84249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sz="2000" dirty="0"/>
              <a:t>DE Lieberman et al. Nature 463, </a:t>
            </a:r>
            <a:r>
              <a:rPr lang="en-GB" altLang="zh-CN" sz="2000" dirty="0"/>
              <a:t>531</a:t>
            </a:r>
            <a:r>
              <a:rPr lang="en-GB" sz="2000" dirty="0"/>
              <a:t>-</a:t>
            </a:r>
            <a:r>
              <a:rPr lang="en-GB" altLang="zh-CN" sz="2000" dirty="0"/>
              <a:t>535</a:t>
            </a:r>
            <a:r>
              <a:rPr lang="en-GB" sz="2000" dirty="0"/>
              <a:t> (2010) doi:10.1038/nature08</a:t>
            </a:r>
            <a:r>
              <a:rPr lang="en-GB" altLang="zh-CN" sz="2000" dirty="0"/>
              <a:t>723</a:t>
            </a:r>
            <a:endParaRPr lang="en-GB" sz="2000" dirty="0"/>
          </a:p>
        </p:txBody>
      </p:sp>
      <p:pic>
        <p:nvPicPr>
          <p:cNvPr id="541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 anchorCtr="1">
            <a:spAutoFit/>
          </a:bodyPr>
          <a:lstStyle/>
          <a:p>
            <a:pPr algn="ctr"/>
            <a:r>
              <a:rPr lang="en-GB" altLang="zh-CN" sz="3600" b="1" i="1" dirty="0" smtClean="0">
                <a:solidFill>
                  <a:schemeClr val="bg1"/>
                </a:solidFill>
                <a:ea typeface="宋体" pitchFamily="2" charset="-122"/>
              </a:rPr>
              <a:t>FORÇA DE REAÇÃO DO SOLO EM FUNÇÃO DA GEOMETRIA DE COLOCAÇÃO DO PÉ </a:t>
            </a:r>
            <a:r>
              <a:rPr lang="en-GB" altLang="zh-CN" sz="3200" b="1" i="1" dirty="0" smtClean="0">
                <a:solidFill>
                  <a:schemeClr val="bg1"/>
                </a:solidFill>
                <a:ea typeface="宋体" pitchFamily="2" charset="-122"/>
              </a:rPr>
              <a:t>(3.5m s</a:t>
            </a:r>
            <a:r>
              <a:rPr lang="en-GB" altLang="zh-CN" sz="3200" b="1" i="1" dirty="0" smtClean="0">
                <a:solidFill>
                  <a:schemeClr val="bg1"/>
                </a:solidFill>
                <a:ea typeface="宋体" pitchFamily="2" charset="-122"/>
                <a:sym typeface="Symbol" pitchFamily="18" charset="2"/>
              </a:rPr>
              <a:t>)</a:t>
            </a:r>
            <a:endParaRPr lang="en-GB" altLang="zh-CN" sz="3200" b="1" i="1" dirty="0">
              <a:solidFill>
                <a:schemeClr val="bg1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512" y="6453336"/>
            <a:ext cx="84249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sz="2000" dirty="0"/>
              <a:t>DE Lieberman et al. Nature 463, </a:t>
            </a:r>
            <a:r>
              <a:rPr lang="en-GB" altLang="zh-CN" sz="2000" dirty="0"/>
              <a:t>531</a:t>
            </a:r>
            <a:r>
              <a:rPr lang="en-GB" sz="2000" dirty="0"/>
              <a:t>-</a:t>
            </a:r>
            <a:r>
              <a:rPr lang="en-GB" altLang="zh-CN" sz="2000" dirty="0"/>
              <a:t>535</a:t>
            </a:r>
            <a:r>
              <a:rPr lang="en-GB" sz="2000" dirty="0"/>
              <a:t> (2010) doi:10.1038/nature08</a:t>
            </a:r>
            <a:r>
              <a:rPr lang="en-GB" altLang="zh-CN" sz="2000" dirty="0"/>
              <a:t>723</a:t>
            </a:r>
            <a:endParaRPr lang="en-GB" sz="2000" dirty="0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0" y="-12311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 anchorCtr="1">
            <a:spAutoFit/>
          </a:bodyPr>
          <a:lstStyle/>
          <a:p>
            <a:pPr algn="ctr"/>
            <a:r>
              <a:rPr lang="en-GB" altLang="zh-CN" sz="3600" b="1" i="1" dirty="0" smtClean="0">
                <a:solidFill>
                  <a:schemeClr val="bg1"/>
                </a:solidFill>
                <a:ea typeface="宋体" pitchFamily="2" charset="-122"/>
              </a:rPr>
              <a:t>FORÇA DE REAÇÃO DO SOLO EM FUNÇÃO DA GEOMETRIA DE COLOCAÇÃO DO PÉ </a:t>
            </a:r>
            <a:r>
              <a:rPr lang="en-GB" altLang="zh-CN" sz="3200" b="1" i="1" dirty="0" smtClean="0">
                <a:solidFill>
                  <a:schemeClr val="bg1"/>
                </a:solidFill>
                <a:ea typeface="宋体" pitchFamily="2" charset="-122"/>
              </a:rPr>
              <a:t>(3.5m s</a:t>
            </a:r>
            <a:r>
              <a:rPr lang="en-GB" altLang="zh-CN" sz="3200" b="1" i="1" dirty="0" smtClean="0">
                <a:solidFill>
                  <a:schemeClr val="bg1"/>
                </a:solidFill>
                <a:ea typeface="宋体" pitchFamily="2" charset="-122"/>
                <a:sym typeface="Symbol" pitchFamily="18" charset="2"/>
              </a:rPr>
              <a:t>)</a:t>
            </a:r>
            <a:endParaRPr lang="en-GB" altLang="zh-CN" sz="3200" b="1" i="1" dirty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540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440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6381328"/>
            <a:ext cx="7620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dirty="0">
                <a:solidFill>
                  <a:schemeClr val="bg1"/>
                </a:solidFill>
              </a:rPr>
              <a:t>DE </a:t>
            </a:r>
            <a:r>
              <a:rPr lang="en-GB" sz="2000" dirty="0"/>
              <a:t>Lieberman </a:t>
            </a:r>
            <a:r>
              <a:rPr lang="en-GB" sz="2000" i="1" dirty="0"/>
              <a:t>et al.</a:t>
            </a:r>
            <a:r>
              <a:rPr lang="en-GB" sz="2000" dirty="0"/>
              <a:t> </a:t>
            </a:r>
            <a:r>
              <a:rPr lang="en-GB" sz="2000" i="1" dirty="0"/>
              <a:t>Nature</a:t>
            </a:r>
            <a:r>
              <a:rPr lang="en-GB" sz="2000" dirty="0"/>
              <a:t> </a:t>
            </a:r>
            <a:r>
              <a:rPr lang="en-GB" sz="2000" b="1" dirty="0"/>
              <a:t>463</a:t>
            </a:r>
            <a:r>
              <a:rPr lang="en-GB" sz="2000" dirty="0"/>
              <a:t>, </a:t>
            </a:r>
            <a:r>
              <a:rPr lang="en-GB" altLang="zh-CN" sz="2000" dirty="0">
                <a:ea typeface="宋体" pitchFamily="2" charset="-122"/>
              </a:rPr>
              <a:t>531</a:t>
            </a:r>
            <a:r>
              <a:rPr lang="en-GB" sz="2000" dirty="0"/>
              <a:t>-</a:t>
            </a:r>
            <a:r>
              <a:rPr lang="en-GB" altLang="zh-CN" sz="2000" dirty="0">
                <a:ea typeface="宋体" pitchFamily="2" charset="-122"/>
              </a:rPr>
              <a:t>535</a:t>
            </a:r>
            <a:r>
              <a:rPr lang="en-GB" sz="2000" dirty="0"/>
              <a:t> (2010) doi:10.1038/nature08</a:t>
            </a:r>
            <a:r>
              <a:rPr lang="en-GB" altLang="zh-CN" sz="2000" dirty="0">
                <a:ea typeface="宋体" pitchFamily="2" charset="-122"/>
              </a:rPr>
              <a:t>723</a:t>
            </a:r>
            <a:endParaRPr lang="en-GB" sz="2000" dirty="0">
              <a:ea typeface="宋体" pitchFamily="2" charset="-122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 anchorCtr="1">
            <a:spAutoFit/>
          </a:bodyPr>
          <a:lstStyle/>
          <a:p>
            <a:pPr algn="ctr"/>
            <a:r>
              <a:rPr lang="en-GB" altLang="zh-CN" sz="3200" b="1" i="1" dirty="0" smtClean="0">
                <a:solidFill>
                  <a:schemeClr val="bg1"/>
                </a:solidFill>
                <a:ea typeface="宋体" pitchFamily="2" charset="-122"/>
              </a:rPr>
              <a:t>GRADIENTE DE CRESCIMENTO DA FORÇA EM FUNÇÃO DA GEOMETRIA DE COLOCAÇÃO DO PÉ</a:t>
            </a:r>
            <a:endParaRPr lang="en-GB" altLang="zh-CN" sz="3200" b="1" i="1" dirty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7199" name="Picture 31" descr="nature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381328"/>
            <a:ext cx="1230313" cy="276225"/>
          </a:xfrm>
          <a:prstGeom prst="rect">
            <a:avLst/>
          </a:prstGeom>
          <a:noFill/>
        </p:spPr>
      </p:pic>
      <p:pic>
        <p:nvPicPr>
          <p:cNvPr id="539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88392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787" name="Rectangle 3"/>
          <p:cNvSpPr>
            <a:spLocks noChangeArrowheads="1"/>
          </p:cNvSpPr>
          <p:nvPr/>
        </p:nvSpPr>
        <p:spPr bwMode="auto">
          <a:xfrm>
            <a:off x="914400" y="990600"/>
            <a:ext cx="7086600" cy="518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398788" name="Picture 4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838200"/>
            <a:ext cx="8153400" cy="5776913"/>
          </a:xfrm>
          <a:noFill/>
          <a:ln/>
        </p:spPr>
      </p:pic>
      <p:sp>
        <p:nvSpPr>
          <p:cNvPr id="1398789" name="Rectangle 5"/>
          <p:cNvSpPr>
            <a:spLocks noChangeArrowheads="1"/>
          </p:cNvSpPr>
          <p:nvPr/>
        </p:nvSpPr>
        <p:spPr bwMode="auto">
          <a:xfrm>
            <a:off x="6172200" y="6324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SERRÃO (1999)</a:t>
            </a:r>
            <a:endParaRPr lang="pt-BR" sz="44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98790" name="Rectangle 6"/>
          <p:cNvSpPr>
            <a:spLocks noChangeArrowheads="1"/>
          </p:cNvSpPr>
          <p:nvPr/>
        </p:nvSpPr>
        <p:spPr bwMode="auto">
          <a:xfrm>
            <a:off x="0" y="304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6000" b="1" i="1" dirty="0">
                <a:solidFill>
                  <a:srgbClr val="FF0000"/>
                </a:solidFill>
                <a:latin typeface="Calibri" pitchFamily="34" charset="0"/>
              </a:rPr>
              <a:t>EMG DO VL NA CORRIDA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80920" cy="1512168"/>
          </a:xfrm>
        </p:spPr>
        <p:txBody>
          <a:bodyPr>
            <a:normAutofit fontScale="90000"/>
          </a:bodyPr>
          <a:lstStyle/>
          <a:p>
            <a:pPr algn="l"/>
            <a:r>
              <a:rPr lang="pt-BR" b="1" i="1" dirty="0" smtClean="0">
                <a:solidFill>
                  <a:schemeClr val="bg1"/>
                </a:solidFill>
                <a:latin typeface="Calibri" pitchFamily="34" charset="0"/>
              </a:rPr>
              <a:t>IMPORTANTES MECANISMOS DE PROTEÇÃO SÃO ESTIMULADOS PELA AUSÊNCIA DO CALÇADO...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95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/>
      </p:sp>
      <p:pic>
        <p:nvPicPr>
          <p:cNvPr id="404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933056"/>
            <a:ext cx="5796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CORRER</a:t>
            </a:r>
            <a:r>
              <a:rPr kumimoji="0" lang="pt-BR" sz="72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DESCALÇO </a:t>
            </a:r>
            <a:r>
              <a:rPr kumimoji="0" lang="pt-BR" sz="7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???</a:t>
            </a:r>
            <a:endParaRPr kumimoji="0" lang="pt-BR" sz="7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4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43918" cy="1143000"/>
          </a:xfrm>
        </p:spPr>
        <p:txBody>
          <a:bodyPr/>
          <a:lstStyle/>
          <a:p>
            <a:r>
              <a:rPr lang="pt-BR" sz="5400" b="1" i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TÊNIS PARA OS DESCALÇOS!</a:t>
            </a:r>
            <a:endParaRPr lang="pt-BR" sz="5400" b="1" i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pic>
        <p:nvPicPr>
          <p:cNvPr id="1559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28736"/>
            <a:ext cx="9233651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00174"/>
            <a:ext cx="9144000" cy="5429266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868478"/>
          </a:xfrm>
        </p:spPr>
        <p:txBody>
          <a:bodyPr>
            <a:no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</a:rPr>
              <a:t>A BIOTECNOLOGIA TAMBÉM ESTÁ PRESENTE NO ESPORTE!</a:t>
            </a:r>
            <a:endParaRPr lang="pt-BR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618706">
            <a:off x="4932040" y="1772816"/>
            <a:ext cx="3793604" cy="230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15617">
            <a:off x="251519" y="1268760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Autofit/>
          </a:bodyPr>
          <a:lstStyle/>
          <a:p>
            <a:r>
              <a:rPr lang="pt-BR" sz="6000" b="1" i="1" dirty="0" smtClean="0">
                <a:solidFill>
                  <a:srgbClr val="FF0000"/>
                </a:solidFill>
                <a:latin typeface="Calibri" pitchFamily="34" charset="0"/>
              </a:rPr>
              <a:t>CALÇADOS MINIMALISTAS</a:t>
            </a:r>
            <a:endParaRPr lang="pt-BR" sz="6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06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07144">
            <a:off x="518466" y="4478031"/>
            <a:ext cx="3665984" cy="189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861048"/>
            <a:ext cx="4176464" cy="277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-214338"/>
            <a:ext cx="77724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90000"/>
              </a:lnSpc>
              <a:spcBef>
                <a:spcPct val="20000"/>
              </a:spcBef>
            </a:pPr>
            <a:r>
              <a:rPr lang="pt-BR" sz="6600" b="1" i="1" kern="120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Vibram Five </a:t>
            </a:r>
            <a:r>
              <a:rPr lang="pt-BR" sz="6600" b="1" i="1" kern="1200" dirty="0" err="1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Fingers</a:t>
            </a:r>
            <a:endParaRPr lang="pt-BR" sz="6600" b="1" i="1" kern="1200" dirty="0">
              <a:solidFill>
                <a:schemeClr val="bg1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" name="Espaço Reservado para Conteúdo 5" descr="Time_award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071546"/>
            <a:ext cx="8643998" cy="55412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2"/>
            <a:ext cx="307183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857364"/>
            <a:ext cx="535785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14686"/>
            <a:ext cx="307183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7724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90000"/>
              </a:lnSpc>
              <a:spcBef>
                <a:spcPct val="20000"/>
              </a:spcBef>
            </a:pPr>
            <a:r>
              <a:rPr lang="pt-BR" sz="6600" b="1" i="1" kern="120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Vibram Five </a:t>
            </a:r>
            <a:r>
              <a:rPr lang="pt-BR" sz="6600" b="1" i="1" kern="1200" dirty="0" err="1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Fingers</a:t>
            </a:r>
            <a:endParaRPr lang="pt-BR" sz="6600" b="1" i="1" kern="1200" dirty="0">
              <a:solidFill>
                <a:schemeClr val="bg1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 rot="16200000">
            <a:off x="6536553" y="3821900"/>
            <a:ext cx="4413581" cy="3416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pt-BR" sz="1800" b="1" dirty="0" smtClean="0">
                <a:solidFill>
                  <a:srgbClr val="FF0000"/>
                </a:solidFill>
                <a:latin typeface="Arial Black" pitchFamily="34" charset="0"/>
              </a:rPr>
              <a:t>SQUADRONE  </a:t>
            </a:r>
            <a:r>
              <a:rPr lang="pt-BR" sz="1800" b="1" dirty="0">
                <a:solidFill>
                  <a:srgbClr val="FF0000"/>
                </a:solidFill>
                <a:latin typeface="Arial Black" pitchFamily="34" charset="0"/>
              </a:rPr>
              <a:t>&amp; </a:t>
            </a:r>
            <a:r>
              <a:rPr lang="pt-BR" sz="1800" b="1" dirty="0" smtClean="0">
                <a:solidFill>
                  <a:srgbClr val="FF0000"/>
                </a:solidFill>
                <a:latin typeface="Arial Black" pitchFamily="34" charset="0"/>
              </a:rPr>
              <a:t>GALLOZZI </a:t>
            </a:r>
            <a:r>
              <a:rPr lang="pt-BR" sz="1800" b="1" dirty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pt-BR" sz="1800" b="1" dirty="0" smtClean="0">
                <a:solidFill>
                  <a:srgbClr val="FF0000"/>
                </a:solidFill>
                <a:latin typeface="Arial Black" pitchFamily="34" charset="0"/>
              </a:rPr>
              <a:t>2009)</a:t>
            </a:r>
            <a:endParaRPr lang="pt-BR" sz="1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rmAutofit fontScale="90000"/>
          </a:bodyPr>
          <a:lstStyle/>
          <a:p>
            <a:r>
              <a:rPr lang="pt-BR" sz="6000" b="1" i="1" dirty="0" smtClean="0">
                <a:solidFill>
                  <a:schemeClr val="bg1"/>
                </a:solidFill>
                <a:latin typeface="Calibri" pitchFamily="34" charset="0"/>
              </a:rPr>
              <a:t>ELIMINAR O “INIMIGO O TECNOLÓGICO ” !!!!</a:t>
            </a:r>
            <a:endParaRPr lang="pt-BR" sz="60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/>
      </p:sp>
      <p:pic>
        <p:nvPicPr>
          <p:cNvPr id="1584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143000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9 CASOS DE FRATURA POR ESTRESSE NOS METATARSOS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531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871296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6444208" y="6381328"/>
            <a:ext cx="2428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SALZLER </a:t>
            </a:r>
            <a:r>
              <a:rPr lang="pt-BR" sz="2000" b="1" i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</a:t>
            </a:r>
            <a:r>
              <a:rPr lang="pt-BR" sz="20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2000" b="1" i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</a:t>
            </a:r>
            <a:r>
              <a:rPr lang="pt-BR" sz="20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 CASO DE FRATURA POR ESTRESSE NO CALCÂNEO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6444208" y="6381328"/>
            <a:ext cx="2428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SALZLER </a:t>
            </a:r>
            <a:r>
              <a:rPr lang="pt-BR" sz="2000" b="1" i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</a:t>
            </a:r>
            <a:r>
              <a:rPr lang="pt-BR" sz="20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2000" b="1" i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</a:t>
            </a:r>
            <a:r>
              <a:rPr lang="pt-BR" sz="20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(2012)</a:t>
            </a:r>
          </a:p>
        </p:txBody>
      </p:sp>
      <p:pic>
        <p:nvPicPr>
          <p:cNvPr id="419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812482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4692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28596" y="714356"/>
            <a:ext cx="7715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COMO PROCEDER????</a:t>
            </a:r>
            <a:r>
              <a:rPr kumimoji="0" lang="pt-BR" sz="80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</a:t>
            </a:r>
            <a:endParaRPr kumimoji="0" lang="pt-BR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0"/>
            <a:ext cx="9144000" cy="6754962"/>
            <a:chOff x="0" y="0"/>
            <a:chExt cx="9144000" cy="6754962"/>
          </a:xfrm>
        </p:grpSpPr>
        <p:pic>
          <p:nvPicPr>
            <p:cNvPr id="81101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485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tângulo 6"/>
            <p:cNvSpPr/>
            <p:nvPr/>
          </p:nvSpPr>
          <p:spPr>
            <a:xfrm>
              <a:off x="0" y="5000636"/>
              <a:ext cx="91440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None/>
              </a:pPr>
              <a:r>
                <a:rPr lang="pt-BR" sz="3600" b="1" dirty="0" smtClean="0">
                  <a:solidFill>
                    <a:schemeClr val="bg1"/>
                  </a:solidFill>
                </a:rPr>
                <a:t>... PROMOVER A </a:t>
              </a:r>
              <a:r>
                <a:rPr lang="pt-BR" sz="3600" b="1" dirty="0" smtClean="0">
                  <a:solidFill>
                    <a:srgbClr val="FFFF00"/>
                  </a:solidFill>
                </a:rPr>
                <a:t>INTEGRAÇÃO</a:t>
              </a:r>
              <a:r>
                <a:rPr lang="pt-BR" sz="3600" b="1" dirty="0" smtClean="0">
                  <a:solidFill>
                    <a:schemeClr val="bg1"/>
                  </a:solidFill>
                </a:rPr>
                <a:t> ENTRE A </a:t>
              </a:r>
              <a:r>
                <a:rPr lang="pt-BR" sz="3600" b="1" dirty="0" smtClean="0">
                  <a:solidFill>
                    <a:srgbClr val="FFFF00"/>
                  </a:solidFill>
                </a:rPr>
                <a:t>TECNOLOGIA</a:t>
              </a:r>
              <a:r>
                <a:rPr lang="pt-BR" sz="3600" b="1" dirty="0" smtClean="0">
                  <a:solidFill>
                    <a:schemeClr val="bg1"/>
                  </a:solidFill>
                </a:rPr>
                <a:t> E O </a:t>
              </a:r>
              <a:r>
                <a:rPr lang="pt-BR" sz="3600" b="1" dirty="0" smtClean="0">
                  <a:solidFill>
                    <a:srgbClr val="FFFF00"/>
                  </a:solidFill>
                </a:rPr>
                <a:t>CORPO</a:t>
              </a:r>
              <a:r>
                <a:rPr lang="pt-BR" sz="3600" b="1" dirty="0" smtClean="0">
                  <a:solidFill>
                    <a:schemeClr val="bg1"/>
                  </a:solidFill>
                </a:rPr>
                <a:t> HUMANO, COMO ESTRATÉGIA DE PROMOÇÃO DA </a:t>
              </a:r>
              <a:r>
                <a:rPr lang="pt-BR" sz="3600" b="1" dirty="0" smtClean="0">
                  <a:solidFill>
                    <a:srgbClr val="FFFF00"/>
                  </a:solidFill>
                </a:rPr>
                <a:t>SAÚDE</a:t>
              </a:r>
              <a:r>
                <a:rPr lang="pt-BR" sz="3600" b="1" dirty="0" smtClean="0">
                  <a:solidFill>
                    <a:schemeClr val="bg1"/>
                  </a:solidFill>
                </a:rPr>
                <a:t>!</a:t>
              </a:r>
              <a:endParaRPr lang="pt-BR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28596" y="0"/>
            <a:ext cx="3143272" cy="11429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0"/>
            <a:ext cx="60436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O DESAFIO...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 descr="m870bb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188640"/>
            <a:ext cx="2621938" cy="1273512"/>
          </a:xfrm>
          <a:prstGeom prst="round2DiagRect">
            <a:avLst/>
          </a:prstGeom>
        </p:spPr>
      </p:pic>
      <p:pic>
        <p:nvPicPr>
          <p:cNvPr id="6" name="Imagem 5" descr="MR00B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87624" y="2708921"/>
            <a:ext cx="2592288" cy="1126238"/>
          </a:xfrm>
          <a:prstGeom prst="round2Diag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283968" y="188640"/>
            <a:ext cx="4680520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139952" y="188640"/>
            <a:ext cx="5004048" cy="1224136"/>
          </a:xfrm>
        </p:spPr>
        <p:txBody>
          <a:bodyPr>
            <a:noAutofit/>
          </a:bodyPr>
          <a:lstStyle/>
          <a:p>
            <a:r>
              <a:rPr lang="pt-BR" sz="4000" b="1" i="1" dirty="0" smtClean="0">
                <a:solidFill>
                  <a:schemeClr val="bg1"/>
                </a:solidFill>
                <a:latin typeface="Calibri" pitchFamily="34" charset="0"/>
              </a:rPr>
              <a:t>PRATICANTES BEM TREINADOS</a:t>
            </a:r>
            <a:endParaRPr lang="pt-BR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84" y="4500570"/>
            <a:ext cx="122316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 descr="MR00B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5733256"/>
            <a:ext cx="2260803" cy="982222"/>
          </a:xfrm>
          <a:prstGeom prst="round2DiagRect">
            <a:avLst/>
          </a:prstGeom>
        </p:spPr>
      </p:pic>
      <p:pic>
        <p:nvPicPr>
          <p:cNvPr id="6" name="Imagem 5" descr="m870bb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3861048"/>
            <a:ext cx="2117882" cy="1028685"/>
          </a:xfrm>
          <a:prstGeom prst="round2Diag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283968" y="188640"/>
            <a:ext cx="4680520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4139952" y="188640"/>
            <a:ext cx="5004048" cy="1224136"/>
          </a:xfrm>
        </p:spPr>
        <p:txBody>
          <a:bodyPr>
            <a:noAutofit/>
          </a:bodyPr>
          <a:lstStyle/>
          <a:p>
            <a:r>
              <a:rPr lang="pt-BR" sz="4000" b="1" i="1" dirty="0" smtClean="0">
                <a:solidFill>
                  <a:schemeClr val="bg1"/>
                </a:solidFill>
                <a:latin typeface="Calibri" pitchFamily="34" charset="0"/>
              </a:rPr>
              <a:t>PRATICANTES VULNERÁVEIS</a:t>
            </a:r>
            <a:endParaRPr lang="pt-BR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08" y="1714488"/>
            <a:ext cx="100013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0" y="404664"/>
            <a:ext cx="9144000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QUAL É A </a:t>
            </a:r>
            <a:r>
              <a:rPr kumimoji="0" lang="pt-BR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 </a:t>
            </a:r>
            <a:r>
              <a:rPr kumimoji="0" lang="pt-BR" sz="4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CONTRIBUIÇÃO DA </a:t>
            </a:r>
            <a:r>
              <a:rPr lang="pt-BR" sz="4000" b="1" i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</a:t>
            </a:r>
            <a:r>
              <a:rPr kumimoji="0" lang="pt-BR" sz="4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TECNOLOGIA </a:t>
            </a:r>
            <a:r>
              <a:rPr kumimoji="0" lang="pt-BR" sz="4000" b="1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PARA O  ESPORTE ???</a:t>
            </a:r>
            <a:endParaRPr kumimoji="0" lang="pt-BR" sz="40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417638"/>
          </a:xfrm>
        </p:spPr>
        <p:txBody>
          <a:bodyPr>
            <a:noAutofit/>
          </a:bodyPr>
          <a:lstStyle/>
          <a:p>
            <a:pPr algn="l"/>
            <a:r>
              <a:rPr lang="pt-BR" sz="4000" b="1" i="1" dirty="0" smtClean="0">
                <a:solidFill>
                  <a:schemeClr val="bg1"/>
                </a:solidFill>
              </a:rPr>
              <a:t>SITUAÇÃO É ANÁLOGA A DOS TRAJES PARA NATAÇÃO</a:t>
            </a:r>
            <a:endParaRPr lang="pt-BR" sz="4000" b="1" i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5506" name="Picture 2" descr="http://www.gentlemansgazette.com/wp-content/uploads/2013/06/Speedo-Fastskin-Sui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91625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 fontScale="90000"/>
          </a:bodyPr>
          <a:lstStyle/>
          <a:p>
            <a:r>
              <a:rPr lang="pt-BR" sz="4800" b="1" i="1" dirty="0" smtClean="0">
                <a:solidFill>
                  <a:schemeClr val="bg1"/>
                </a:solidFill>
              </a:rPr>
              <a:t>A EVOLUÇÃO DOS TRAJES DE NATAÇÃO</a:t>
            </a:r>
            <a:endParaRPr lang="pt-BR" sz="7200" b="1" i="1" dirty="0">
              <a:solidFill>
                <a:schemeClr val="bg1"/>
              </a:solidFill>
            </a:endParaRPr>
          </a:p>
        </p:txBody>
      </p:sp>
      <p:pic>
        <p:nvPicPr>
          <p:cNvPr id="6" name="Espaço Reservado para Conteúdo 5" descr="weissmuller-johnny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4422"/>
            <a:ext cx="9144000" cy="5653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142844" y="0"/>
          <a:ext cx="8786874" cy="7500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1143000"/>
          </a:xfrm>
        </p:spPr>
        <p:txBody>
          <a:bodyPr>
            <a:normAutofit fontScale="90000"/>
          </a:bodyPr>
          <a:lstStyle/>
          <a:p>
            <a:r>
              <a:rPr lang="pt-BR" b="1" i="1" dirty="0" smtClean="0">
                <a:solidFill>
                  <a:schemeClr val="bg1"/>
                </a:solidFill>
              </a:rPr>
              <a:t>A EVOLUÇÃO DOS TRAJES DE NATAÇÃO</a:t>
            </a:r>
            <a:endParaRPr lang="pt-BR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50914" name="Picture 2" descr="http://1.bp.blogspot.com/_ZG9BHcaP-SI/SHougyuR41I/AAAAAAAAAuk/rhZQwMJ1U1w/s1600/Speedo-Fastskin-LZR-RACER-Swimsu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2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80" name="Picture 4" descr="http://www.ancada.com/_Files/News/Attachments/2011/07/28/lzr-racer-627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929199"/>
          </a:xfrm>
          <a:prstGeom prst="rect">
            <a:avLst/>
          </a:prstGeom>
          <a:noFill/>
        </p:spPr>
      </p:pic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14338"/>
            <a:ext cx="9144000" cy="1142984"/>
          </a:xfrm>
        </p:spPr>
        <p:txBody>
          <a:bodyPr>
            <a:normAutofit/>
          </a:bodyPr>
          <a:lstStyle/>
          <a:p>
            <a:r>
              <a:rPr lang="pt-BR" sz="3600" b="1" i="1" dirty="0" smtClean="0">
                <a:solidFill>
                  <a:srgbClr val="FFFF00"/>
                </a:solidFill>
              </a:rPr>
              <a:t>OS TRAJES E O DESEMPENHO NA NATAÇÃO</a:t>
            </a:r>
            <a:endParaRPr lang="pt-BR" sz="3600" b="1" i="1" dirty="0"/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0" y="5000636"/>
            <a:ext cx="914400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150000"/>
              </a:lnSpc>
            </a:pPr>
            <a:r>
              <a:rPr lang="pt-BR" sz="2800" i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Jogos Olímpicos de Sydney (2000</a:t>
            </a:r>
            <a:r>
              <a:rPr lang="en-US" sz="2800" i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):</a:t>
            </a:r>
            <a:r>
              <a:rPr lang="pt-BR" sz="2800" i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pt-BR" sz="2800" i="1" dirty="0">
                <a:solidFill>
                  <a:srgbClr val="FFFF00"/>
                </a:solidFill>
                <a:latin typeface="Verdana" pitchFamily="34" charset="0"/>
                <a:cs typeface="Times New Roman" pitchFamily="18" charset="0"/>
              </a:rPr>
              <a:t>83%</a:t>
            </a:r>
            <a:r>
              <a:rPr lang="pt-BR" sz="2800" i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das medalhas foram conquistadas por nadadores que  usavam </a:t>
            </a:r>
            <a:r>
              <a:rPr lang="en-US" sz="2800" i="1" dirty="0" err="1" smtClean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trajes</a:t>
            </a:r>
            <a:r>
              <a:rPr lang="en-US" sz="2800" i="1" dirty="0" smtClean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tecnológicos</a:t>
            </a:r>
            <a:endParaRPr lang="pt-BR" sz="2800" i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4" grpId="0" build="allAtOnce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4500594" cy="525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5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500174"/>
            <a:ext cx="675322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</p:spPr>
        <p:txBody>
          <a:bodyPr>
            <a:no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</a:rPr>
              <a:t>Redução da força de arrasto passivo em função do uso dos trajes tecnológicos 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858148" y="2143116"/>
            <a:ext cx="1039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 </a:t>
            </a:r>
            <a:r>
              <a:rPr lang="pt-BR" sz="2800" b="1" dirty="0" smtClean="0">
                <a:solidFill>
                  <a:srgbClr val="FF0000"/>
                </a:solidFill>
              </a:rPr>
              <a:t>6,2 %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7" name="Seta para baixo 6"/>
          <p:cNvSpPr/>
          <p:nvPr/>
        </p:nvSpPr>
        <p:spPr>
          <a:xfrm>
            <a:off x="8143900" y="2714620"/>
            <a:ext cx="445459" cy="612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6715126" y="6550223"/>
            <a:ext cx="2428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CHATARD &amp; WILSON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643050"/>
            <a:ext cx="67532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14290"/>
            <a:ext cx="8786874" cy="1214438"/>
          </a:xfrm>
        </p:spPr>
        <p:txBody>
          <a:bodyPr>
            <a:no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</a:rPr>
              <a:t>Redução do tempo de prova em função do uso dos trajes tecnológicos 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072462" y="1928802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 </a:t>
            </a:r>
            <a:r>
              <a:rPr lang="pt-BR" sz="2400" b="1" dirty="0" smtClean="0">
                <a:solidFill>
                  <a:srgbClr val="FF0000"/>
                </a:solidFill>
              </a:rPr>
              <a:t>3,2 %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7" name="Seta para baixo 6"/>
          <p:cNvSpPr/>
          <p:nvPr/>
        </p:nvSpPr>
        <p:spPr>
          <a:xfrm>
            <a:off x="8286776" y="2357430"/>
            <a:ext cx="445459" cy="612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949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50"/>
            <a:ext cx="18573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ângulo 7"/>
          <p:cNvSpPr/>
          <p:nvPr/>
        </p:nvSpPr>
        <p:spPr>
          <a:xfrm>
            <a:off x="6715126" y="6550223"/>
            <a:ext cx="2428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CHATARD &amp; WILSON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575787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sz="6000" b="1" dirty="0" smtClean="0">
                <a:solidFill>
                  <a:srgbClr val="FFFF00"/>
                </a:solidFill>
              </a:rPr>
              <a:t>FINA (2010)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28926" y="928670"/>
            <a:ext cx="6000792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pt-BR" sz="4000" i="1" dirty="0" smtClean="0">
                <a:solidFill>
                  <a:schemeClr val="bg1"/>
                </a:solidFill>
              </a:rPr>
              <a:t>	</a:t>
            </a:r>
            <a:r>
              <a:rPr lang="pt-BR" sz="3600" i="1" dirty="0" smtClean="0">
                <a:solidFill>
                  <a:schemeClr val="bg1"/>
                </a:solidFill>
              </a:rPr>
              <a:t>Nenhum nadador será autorizado a utilizar ou vestir qualquer máquina ou maiô que possa lhe dar velocidade, resistência ou flutuação extras durante uma competição</a:t>
            </a:r>
          </a:p>
        </p:txBody>
      </p:sp>
      <p:pic>
        <p:nvPicPr>
          <p:cNvPr id="4" name="Imagem 3" descr="inv_lzr_racer1-243x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511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speedo-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4357694"/>
            <a:ext cx="8643998" cy="1571636"/>
          </a:xfrm>
        </p:spPr>
        <p:txBody>
          <a:bodyPr>
            <a:noAutofit/>
          </a:bodyPr>
          <a:lstStyle/>
          <a:p>
            <a:r>
              <a:rPr lang="pt-BR" sz="5400" b="1" i="1" dirty="0" smtClean="0">
                <a:solidFill>
                  <a:schemeClr val="bg1"/>
                </a:solidFill>
              </a:rPr>
              <a:t>TODOS OS NADADORES SERIAM BENEFICIADOS ???</a:t>
            </a:r>
            <a:endParaRPr lang="pt-BR" sz="5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pt-BR" b="1" i="1" dirty="0">
                <a:solidFill>
                  <a:srgbClr val="FFFF00"/>
                </a:solidFill>
                <a:latin typeface="+mn-lt"/>
              </a:rPr>
              <a:t>INFLUÊNCIA </a:t>
            </a:r>
            <a:r>
              <a:rPr lang="pt-BR" b="1" i="1" dirty="0" smtClean="0">
                <a:solidFill>
                  <a:srgbClr val="FFFF00"/>
                </a:solidFill>
                <a:latin typeface="+mn-lt"/>
              </a:rPr>
              <a:t>DO TRAJE </a:t>
            </a:r>
            <a:endParaRPr lang="pt-BR" b="1" i="1" dirty="0">
              <a:latin typeface="+mn-lt"/>
            </a:endParaRPr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0" y="6072206"/>
            <a:ext cx="914400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pt-BR" sz="1800" i="1" dirty="0">
                <a:solidFill>
                  <a:schemeClr val="bg1"/>
                </a:solidFill>
                <a:latin typeface="Verdana" pitchFamily="34" charset="0"/>
              </a:rPr>
              <a:t>ERIC MOUSSAMBANI (Guiné Equatoriana)</a:t>
            </a:r>
            <a:br>
              <a:rPr lang="pt-BR" sz="1800" i="1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pt-BR" sz="1800" i="1" dirty="0">
                <a:solidFill>
                  <a:schemeClr val="bg1"/>
                </a:solidFill>
                <a:latin typeface="Verdana" pitchFamily="34" charset="0"/>
              </a:rPr>
              <a:t>Olimpíadas de 2000</a:t>
            </a:r>
            <a:endParaRPr lang="pt-BR" sz="4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Univers"/>
            </a:endParaRPr>
          </a:p>
        </p:txBody>
      </p:sp>
      <p:pic>
        <p:nvPicPr>
          <p:cNvPr id="2" name="Picture 4" descr="http://i.guim.co.uk/static/w-620/h--/q-95/sys-images/Sport/Pix/columnists/2012/1/24/1327403944204/Eric-Moussambani-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928670"/>
            <a:ext cx="4000528" cy="5072098"/>
          </a:xfrm>
          <a:prstGeom prst="rect">
            <a:avLst/>
          </a:prstGeom>
          <a:noFill/>
        </p:spPr>
      </p:pic>
      <p:pic>
        <p:nvPicPr>
          <p:cNvPr id="7" name="Picture 4" descr="http://trivialpursuitsdotorg.files.wordpress.com/2012/07/ete2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928670"/>
            <a:ext cx="4357718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pt-BR" sz="5400" b="1" i="1" dirty="0" smtClean="0">
                <a:solidFill>
                  <a:schemeClr val="bg1"/>
                </a:solidFill>
              </a:rPr>
              <a:t>O CASO OSCAR PISTORIUS </a:t>
            </a:r>
            <a:endParaRPr lang="pt-BR" sz="5400" b="1" i="1" dirty="0">
              <a:solidFill>
                <a:schemeClr val="bg1"/>
              </a:solidFill>
            </a:endParaRPr>
          </a:p>
        </p:txBody>
      </p:sp>
      <p:pic>
        <p:nvPicPr>
          <p:cNvPr id="8" name="Espaço Reservado para Conteúdo 7" descr="oscar-pistorius-6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8670"/>
            <a:ext cx="9144000" cy="58936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pt-BR" b="1" i="1" dirty="0">
                <a:solidFill>
                  <a:srgbClr val="FFFF00"/>
                </a:solidFill>
                <a:latin typeface="+mn-lt"/>
              </a:rPr>
              <a:t>INFLUÊNCIA </a:t>
            </a:r>
            <a:r>
              <a:rPr lang="pt-BR" b="1" i="1" dirty="0" smtClean="0">
                <a:solidFill>
                  <a:srgbClr val="FFFF00"/>
                </a:solidFill>
                <a:latin typeface="+mn-lt"/>
              </a:rPr>
              <a:t>DO TRAJE</a:t>
            </a:r>
            <a:endParaRPr lang="pt-BR" b="1" i="1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160771" name="Object 3"/>
          <p:cNvGraphicFramePr>
            <a:graphicFrameLocks noChangeAspect="1"/>
          </p:cNvGraphicFramePr>
          <p:nvPr/>
        </p:nvGraphicFramePr>
        <p:xfrm>
          <a:off x="0" y="1000108"/>
          <a:ext cx="9144000" cy="5857892"/>
        </p:xfrm>
        <a:graphic>
          <a:graphicData uri="http://schemas.openxmlformats.org/presentationml/2006/ole">
            <p:oleObj spid="_x0000_s754690" name="Documento" r:id="rId4" imgW="4229640" imgH="28227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speedo-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6143644"/>
          </a:xfr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600076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O DESAFIO...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5" name="Espaço Reservado para Conteúdo 13"/>
          <p:cNvSpPr txBox="1">
            <a:spLocks/>
          </p:cNvSpPr>
          <p:nvPr/>
        </p:nvSpPr>
        <p:spPr>
          <a:xfrm>
            <a:off x="0" y="4143380"/>
            <a:ext cx="9144000" cy="2714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... PROMOVER A 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INTEGRAÇÃO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ENTRE A 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TECNOLOGIA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 O 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CORPO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HUMANO, COMO ESTRATÉGIA DE OTIMIZAÇÃO DO 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RENDIMENTO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pt-BR" sz="8000" b="1" dirty="0" smtClean="0">
                <a:solidFill>
                  <a:schemeClr val="bg1"/>
                </a:solidFill>
              </a:rPr>
              <a:t>CONCLUINDO...</a:t>
            </a:r>
            <a:endParaRPr lang="pt-BR" sz="8000" b="1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285860"/>
            <a:ext cx="9216768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4643438" y="214290"/>
            <a:ext cx="4500562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800" b="1" i="1" kern="0" dirty="0" smtClean="0">
                <a:solidFill>
                  <a:schemeClr val="bg1"/>
                </a:solidFill>
              </a:rPr>
              <a:t>QUAL É A </a:t>
            </a:r>
            <a:r>
              <a:rPr lang="pt-BR" sz="4800" b="1" i="1" kern="0" dirty="0" smtClean="0">
                <a:solidFill>
                  <a:srgbClr val="FFFF00"/>
                </a:solidFill>
              </a:rPr>
              <a:t>REAL </a:t>
            </a:r>
            <a:r>
              <a:rPr lang="pt-BR" sz="4800" b="1" i="1" kern="0" dirty="0" smtClean="0">
                <a:solidFill>
                  <a:schemeClr val="bg1"/>
                </a:solidFill>
              </a:rPr>
              <a:t>CONTRIBUIÇÃO DA BIOTECNOLOGIA  PARA O  ESPORTE ???</a:t>
            </a:r>
            <a:endParaRPr lang="pt-BR" sz="4800" b="1" i="1" kern="0" dirty="0">
              <a:solidFill>
                <a:schemeClr val="bg1"/>
              </a:solidFill>
            </a:endParaRPr>
          </a:p>
        </p:txBody>
      </p:sp>
      <p:pic>
        <p:nvPicPr>
          <p:cNvPr id="6932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201" name="Picture 1" descr="C:\Users\user\Pictures\information-technology_sl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O IMPACTO DA BIOTECNOLOGIA NO ESPORTE É INEGÁVEL...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20781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28"/>
          </a:xfrm>
        </p:spPr>
        <p:txBody>
          <a:bodyPr>
            <a:normAutofit fontScale="90000"/>
          </a:bodyPr>
          <a:lstStyle/>
          <a:p>
            <a:pPr algn="r"/>
            <a:r>
              <a:rPr lang="pt-BR" b="1" dirty="0" smtClean="0">
                <a:solidFill>
                  <a:schemeClr val="bg1"/>
                </a:solidFill>
              </a:rPr>
              <a:t>...</a:t>
            </a:r>
            <a:r>
              <a:rPr lang="pt-BR" sz="4000" b="1" dirty="0" smtClean="0">
                <a:solidFill>
                  <a:schemeClr val="bg1"/>
                </a:solidFill>
              </a:rPr>
              <a:t>ASSIM COMO É INEGÁVEL A NECESSIDADE </a:t>
            </a:r>
            <a:br>
              <a:rPr lang="pt-BR" sz="4000" b="1" dirty="0" smtClean="0">
                <a:solidFill>
                  <a:schemeClr val="bg1"/>
                </a:solidFill>
              </a:rPr>
            </a:br>
            <a:r>
              <a:rPr lang="pt-BR" sz="4000" b="1" dirty="0" smtClean="0">
                <a:solidFill>
                  <a:schemeClr val="bg1"/>
                </a:solidFill>
              </a:rPr>
              <a:t>DE ESTIMULAR  NOSSAS CAPACIDADES FÍSICAS! 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O DESUSO É UM DOS MAIORES INIMIGOS DO HOMEM MODERNO!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r>
              <a:rPr lang="pt-BR" sz="5400" b="1" i="1" dirty="0" smtClean="0">
                <a:solidFill>
                  <a:schemeClr val="bg1"/>
                </a:solidFill>
                <a:latin typeface="Calibri" pitchFamily="34" charset="0"/>
              </a:rPr>
              <a:t>A EPIDEMIA DA OBESIDADE</a:t>
            </a:r>
            <a:endParaRPr lang="pt-BR" sz="54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033195" y="6309320"/>
            <a:ext cx="4110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Dados do IBGE (2008-2009) - Revista Veja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46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3748530" y="-928718"/>
            <a:ext cx="5395470" cy="7786718"/>
            <a:chOff x="-1" y="-387424"/>
            <a:chExt cx="9324529" cy="7245424"/>
          </a:xfrm>
        </p:grpSpPr>
        <p:pic>
          <p:nvPicPr>
            <p:cNvPr id="4" name="Picture 2" descr="http://www.allcitypackersmovers.com/wp-content/uploads/2014/01/Packers-and-Movers-in-Andheri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" y="-387424"/>
              <a:ext cx="9324529" cy="7245424"/>
            </a:xfrm>
            <a:prstGeom prst="rect">
              <a:avLst/>
            </a:prstGeom>
            <a:noFill/>
          </p:spPr>
        </p:pic>
        <p:sp>
          <p:nvSpPr>
            <p:cNvPr id="5" name="Retângulo 4"/>
            <p:cNvSpPr/>
            <p:nvPr/>
          </p:nvSpPr>
          <p:spPr>
            <a:xfrm>
              <a:off x="251520" y="-171400"/>
              <a:ext cx="6192688" cy="22322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Título 1"/>
          <p:cNvSpPr txBox="1">
            <a:spLocks/>
          </p:cNvSpPr>
          <p:nvPr/>
        </p:nvSpPr>
        <p:spPr>
          <a:xfrm>
            <a:off x="192577" y="2044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b="1" i="1" dirty="0" smtClean="0">
                <a:solidFill>
                  <a:srgbClr val="FFFF00"/>
                </a:solidFill>
              </a:rPr>
              <a:t>O DESAFIO...</a:t>
            </a:r>
            <a:endParaRPr lang="pt-BR" b="1" i="1" dirty="0">
              <a:solidFill>
                <a:srgbClr val="FFFF00"/>
              </a:solidFill>
            </a:endParaRPr>
          </a:p>
        </p:txBody>
      </p:sp>
      <p:sp>
        <p:nvSpPr>
          <p:cNvPr id="9" name="Título 1"/>
          <p:cNvSpPr txBox="1">
            <a:spLocks noGrp="1"/>
          </p:cNvSpPr>
          <p:nvPr>
            <p:ph idx="1"/>
          </p:nvPr>
        </p:nvSpPr>
        <p:spPr>
          <a:xfrm>
            <a:off x="0" y="1285860"/>
            <a:ext cx="5757842" cy="5286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...FAZER DA BIOTECNOLOGIA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UMA FERRAMENTA DE PROMOÇÃO DAS POTENCIALIDADES HUMANAS!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56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50825" y="5072074"/>
            <a:ext cx="8893175" cy="17859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83974" name="Picture 6" descr="hominho da Biomecâ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395913"/>
            <a:ext cx="1752600" cy="1462087"/>
          </a:xfrm>
          <a:prstGeom prst="rect">
            <a:avLst/>
          </a:prstGeom>
          <a:noFill/>
        </p:spPr>
      </p:pic>
      <p:pic>
        <p:nvPicPr>
          <p:cNvPr id="83976" name="Picture 8" descr="Logo oficial 70 an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05400"/>
            <a:ext cx="1936750" cy="1752600"/>
          </a:xfrm>
          <a:prstGeom prst="rect">
            <a:avLst/>
          </a:prstGeom>
          <a:noFill/>
        </p:spPr>
      </p:pic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1835696" y="5157192"/>
            <a:ext cx="5867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pt-BR" sz="3200" b="1" dirty="0">
                <a:solidFill>
                  <a:srgbClr val="000099"/>
                </a:solidFill>
                <a:latin typeface="Calibri" pitchFamily="34" charset="0"/>
              </a:rPr>
              <a:t>Laboratório de Biomecânica </a:t>
            </a:r>
            <a:br>
              <a:rPr lang="pt-BR" sz="3200" b="1" dirty="0">
                <a:solidFill>
                  <a:srgbClr val="000099"/>
                </a:solidFill>
                <a:latin typeface="Calibri" pitchFamily="34" charset="0"/>
              </a:rPr>
            </a:br>
            <a:r>
              <a:rPr lang="pt-BR" sz="2800" b="1" dirty="0">
                <a:solidFill>
                  <a:srgbClr val="000099"/>
                </a:solidFill>
                <a:latin typeface="Calibri" pitchFamily="34" charset="0"/>
              </a:rPr>
              <a:t>Escola de Educação Física e Esporte 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pt-BR" sz="2800" b="1" dirty="0">
                <a:solidFill>
                  <a:srgbClr val="000099"/>
                </a:solidFill>
                <a:latin typeface="Calibri" pitchFamily="34" charset="0"/>
              </a:rPr>
              <a:t>UNIVERSIDADE DE SÃO PAULO</a:t>
            </a:r>
            <a:r>
              <a:rPr lang="pt-BR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28596" y="0"/>
            <a:ext cx="8496300" cy="129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6000" b="1" i="1" dirty="0" smtClean="0">
                <a:solidFill>
                  <a:srgbClr val="FFFF00"/>
                </a:solidFill>
                <a:latin typeface="Calibri" pitchFamily="34" charset="0"/>
              </a:rPr>
              <a:t>NOS VEMOS EM BREVE!</a:t>
            </a:r>
            <a:endParaRPr lang="pt-BR" sz="720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6758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500174"/>
            <a:ext cx="1644978" cy="164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57488" y="2000240"/>
            <a:ext cx="5292080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6600" b="1" dirty="0" smtClean="0">
                <a:solidFill>
                  <a:schemeClr val="bg1"/>
                </a:solidFill>
                <a:latin typeface="Arial Unicode MS" pitchFamily="34" charset="-128"/>
              </a:rPr>
              <a:t>Julio </a:t>
            </a:r>
            <a:r>
              <a:rPr lang="pt-BR" sz="6600" b="1" dirty="0" err="1" smtClean="0">
                <a:solidFill>
                  <a:schemeClr val="bg1"/>
                </a:solidFill>
                <a:latin typeface="Arial Unicode MS" pitchFamily="34" charset="-128"/>
              </a:rPr>
              <a:t>Serrão</a:t>
            </a:r>
            <a:endParaRPr lang="pt-BR" sz="8000" b="1" i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6758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3286124"/>
            <a:ext cx="15001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643174" y="3500438"/>
            <a:ext cx="6286512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6000" b="1" dirty="0" smtClean="0">
                <a:solidFill>
                  <a:schemeClr val="bg1"/>
                </a:solidFill>
                <a:latin typeface="Arial Unicode MS" pitchFamily="34" charset="-128"/>
              </a:rPr>
              <a:t>jcserrao@usp.br</a:t>
            </a:r>
            <a:endParaRPr lang="pt-BR" sz="6000" b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5072074"/>
            <a:ext cx="9144000" cy="17859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5" name="Picture 4" descr="hominho da Biomecâ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5718" y="5072074"/>
            <a:ext cx="1798282" cy="1357322"/>
          </a:xfrm>
          <a:prstGeom prst="rect">
            <a:avLst/>
          </a:prstGeom>
          <a:noFill/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643042" y="5072074"/>
            <a:ext cx="5867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lnSpc>
                <a:spcPct val="110000"/>
              </a:lnSpc>
              <a:buNone/>
            </a:pPr>
            <a:r>
              <a:rPr lang="pt-BR" sz="2800" b="1" dirty="0" smtClean="0">
                <a:solidFill>
                  <a:srgbClr val="000099"/>
                </a:solidFill>
                <a:latin typeface="+mj-lt"/>
              </a:rPr>
              <a:t>LABORATÓRIO DE BIOMECÂNICA </a:t>
            </a:r>
            <a:r>
              <a:rPr lang="pt-BR" sz="3200" b="1" dirty="0">
                <a:solidFill>
                  <a:srgbClr val="000099"/>
                </a:solidFill>
                <a:latin typeface="+mj-lt"/>
              </a:rPr>
              <a:t/>
            </a:r>
            <a:br>
              <a:rPr lang="pt-BR" sz="3200" b="1" dirty="0">
                <a:solidFill>
                  <a:srgbClr val="000099"/>
                </a:solidFill>
                <a:latin typeface="+mj-lt"/>
              </a:rPr>
            </a:br>
            <a:r>
              <a:rPr lang="pt-BR" sz="2800" b="1" dirty="0">
                <a:solidFill>
                  <a:srgbClr val="000099"/>
                </a:solidFill>
                <a:latin typeface="+mj-lt"/>
              </a:rPr>
              <a:t>Escola de Educação Física e Esporte </a:t>
            </a:r>
          </a:p>
          <a:p>
            <a:pPr algn="ctr">
              <a:lnSpc>
                <a:spcPct val="110000"/>
              </a:lnSpc>
              <a:buNone/>
            </a:pPr>
            <a:r>
              <a:rPr lang="pt-BR" sz="2800" b="1" dirty="0">
                <a:solidFill>
                  <a:srgbClr val="000099"/>
                </a:solidFill>
                <a:latin typeface="+mj-lt"/>
              </a:rPr>
              <a:t>UNIVERSIDADE DE SÃO PAULO</a:t>
            </a:r>
            <a:r>
              <a:rPr lang="pt-BR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6710" y="6429396"/>
            <a:ext cx="1085624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3.bp.blogspot.com/-WHkGJUdfYiU/Ut1skmBplUI/AAAAAAAABBY/91PwvzJpZNk/s195/logo%2Beefe%2B80%2Bgr%25281%252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072074"/>
            <a:ext cx="1785918" cy="178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43570" y="6286480"/>
            <a:ext cx="2943188" cy="571520"/>
          </a:xfrm>
        </p:spPr>
        <p:txBody>
          <a:bodyPr>
            <a:normAutofit/>
          </a:bodyPr>
          <a:lstStyle/>
          <a:p>
            <a:r>
              <a:rPr lang="pt-BR" sz="2400" b="1" i="1" dirty="0" smtClean="0">
                <a:solidFill>
                  <a:schemeClr val="bg1"/>
                </a:solidFill>
              </a:rPr>
              <a:t>OSCAR PISTORIUS </a:t>
            </a:r>
            <a:endParaRPr lang="pt-BR" sz="2400" b="1" i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4000" b="1" i="1" dirty="0" smtClean="0">
                <a:solidFill>
                  <a:schemeClr val="bg1"/>
                </a:solidFill>
                <a:latin typeface="+mj-lt"/>
              </a:rPr>
              <a:t>O </a:t>
            </a:r>
            <a:r>
              <a:rPr lang="pt-BR" sz="4400" b="1" i="1" dirty="0" smtClean="0">
                <a:solidFill>
                  <a:schemeClr val="bg1"/>
                </a:solidFill>
                <a:latin typeface="+mj-lt"/>
              </a:rPr>
              <a:t>PRIMEIRO ATLETA PARALÍMPICO NOS JOGOS OLÍMPICOS</a:t>
            </a:r>
            <a:endParaRPr lang="pt-BR" sz="44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91522" name="Picture 2" descr="http://i.telegraph.co.uk/multimedia/archive/02278/PISTORIUSREUTERS_2278710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579498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7143768" y="6286520"/>
            <a:ext cx="1799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 smtClean="0">
                <a:solidFill>
                  <a:schemeClr val="bg1"/>
                </a:solidFill>
              </a:rPr>
              <a:t>(LONDRES, 2012)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929322" y="6309320"/>
            <a:ext cx="3754760" cy="54868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dirty="0" smtClean="0" bmk="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i="1" dirty="0" err="1" smtClean="0" bmk="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Brüggermann</a:t>
            </a:r>
            <a:r>
              <a:rPr lang="en-US" sz="2000" i="1" dirty="0" smtClean="0" bmk="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et al.  (2008)</a:t>
            </a:r>
            <a:endParaRPr lang="pt-BR" sz="2400" i="1" dirty="0" smtClean="0"/>
          </a:p>
          <a:p>
            <a:pPr eaLnBrk="1" hangingPunct="1">
              <a:defRPr/>
            </a:pPr>
            <a:endParaRPr lang="pt-BR" dirty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85860"/>
            <a:ext cx="5929354" cy="5112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i="1" dirty="0" smtClean="0">
                <a:solidFill>
                  <a:srgbClr val="FFFFFF"/>
                </a:solidFill>
                <a:latin typeface="+mj-lt"/>
              </a:rPr>
              <a:t>QUAIS PARÂMETROS PAUTARAM A DISCUSSÃO?</a:t>
            </a:r>
            <a:endParaRPr lang="pt-BR" sz="4000" b="1" i="1" dirty="0">
              <a:latin typeface="+mj-lt"/>
            </a:endParaRPr>
          </a:p>
        </p:txBody>
      </p:sp>
      <p:pic>
        <p:nvPicPr>
          <p:cNvPr id="73830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285860"/>
            <a:ext cx="3071801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boratorio3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842</Words>
  <Application>Microsoft Office PowerPoint</Application>
  <PresentationFormat>Apresentação na tela (4:3)</PresentationFormat>
  <Paragraphs>199</Paragraphs>
  <Slides>79</Slides>
  <Notes>47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79</vt:i4>
      </vt:variant>
    </vt:vector>
  </HeadingPairs>
  <TitlesOfParts>
    <vt:vector size="82" baseType="lpstr">
      <vt:lpstr>Tema do Office</vt:lpstr>
      <vt:lpstr>Bitmap Image</vt:lpstr>
      <vt:lpstr>Documento</vt:lpstr>
      <vt:lpstr>Slide 1</vt:lpstr>
      <vt:lpstr>MUNDO VEM PASSANDO POR PROFUNDAS TRANSFORMAÇÕES </vt:lpstr>
      <vt:lpstr>A TECNOLOGIA NO CENTRO DAS MUDANÇAS</vt:lpstr>
      <vt:lpstr>IMPRESSÃO DE TECIDOS BIOLÓGICOS FUNCIONAIS </vt:lpstr>
      <vt:lpstr>A BIOTECNOLOGIA TAMBÉM ESTÁ PRESENTE NO ESPORTE!</vt:lpstr>
      <vt:lpstr>Slide 6</vt:lpstr>
      <vt:lpstr>O CASO OSCAR PISTORIUS </vt:lpstr>
      <vt:lpstr>OSCAR PISTORIUS </vt:lpstr>
      <vt:lpstr>Slide 9</vt:lpstr>
      <vt:lpstr>NÃO SE TRATA DE UM CASO ÚNICO! </vt:lpstr>
      <vt:lpstr>Slide 11</vt:lpstr>
      <vt:lpstr>Slide 12</vt:lpstr>
      <vt:lpstr>Slide 13</vt:lpstr>
      <vt:lpstr>EXOESQUELETO </vt:lpstr>
      <vt:lpstr>EXOESQUELETO</vt:lpstr>
      <vt:lpstr>EXOESQUELETO</vt:lpstr>
      <vt:lpstr>IMPACTO DA BIOTECNOLOGIA NO ESPORTE É INEGÁVEL...</vt:lpstr>
      <vt:lpstr>QUAIS SÃO OS LIMITES DA UTILIZAÇÃO DOS RECURSOS TECNOLÓGICOS ??? </vt:lpstr>
      <vt:lpstr>QUAIS SÃO OS LIMITES ???</vt:lpstr>
      <vt:lpstr>Slide 20</vt:lpstr>
      <vt:lpstr>Slide 21</vt:lpstr>
      <vt:lpstr>Slide 22</vt:lpstr>
      <vt:lpstr>DÉCADA DE 70</vt:lpstr>
      <vt:lpstr>DÉCADA DE 80</vt:lpstr>
      <vt:lpstr> Entre 19% e 65% dos CORREDORES apresentavam algum tipo de LESÃO      (Nicholl et.al. 1982, Maughan et.al., 1983, Jakobsen et.al., 1989) </vt:lpstr>
      <vt:lpstr>Slide 26</vt:lpstr>
      <vt:lpstr>MUDANÇAS NA ESTRUTURA DO CALÇADO SÃO NECESSÁRIAS!</vt:lpstr>
      <vt:lpstr>EVOLUÇÃO DO EQUIPAMENTO ESPORTIVO</vt:lpstr>
      <vt:lpstr>A ERA DOS CALÇADOS TECNOLÓGICOS!</vt:lpstr>
      <vt:lpstr>Slide 30</vt:lpstr>
      <vt:lpstr>Slide 31</vt:lpstr>
      <vt:lpstr>TECNOLOGIA ...</vt:lpstr>
      <vt:lpstr> Entre 28 e 79%  dos CORREDORES CONTINUAM a apresentar algum tipo de LESÃO   (LUN et. al , 2003, STEINACKER. et al ,2001, TAUNTON ET. AL., 2003, VAN GENT, 2007) </vt:lpstr>
      <vt:lpstr>Tecnologia dos calçados não exerceu impacto significativo na incidência das LESÕES esportivas!!!</vt:lpstr>
      <vt:lpstr>ABANDONAR A TECNOLOGIA E VOLTAR AS ORIGENS???</vt:lpstr>
      <vt:lpstr>BAIXA INCIDÊNCIA DE LESÕES EM “POPULAÇÕES DESCALÇAS” </vt:lpstr>
      <vt:lpstr>BAIXA INCIDÊNCIA DE LESÕES EM “POPULAÇÕES DESCALÇAS” </vt:lpstr>
      <vt:lpstr>Slide 38</vt:lpstr>
      <vt:lpstr>“Queria que o mundo soubesse que meu país, a Etiópia, sempre tinha conseguido suas vitórias com heroísmo e determinação".</vt:lpstr>
      <vt:lpstr>Abebe Bikila  </vt:lpstr>
      <vt:lpstr>TENDÊNCIA REFORÇADA POR IMPORTANTES ESTUDOS CIENTÍFICOS!</vt:lpstr>
      <vt:lpstr>Slide 42</vt:lpstr>
      <vt:lpstr>Slide 43</vt:lpstr>
      <vt:lpstr>Slide 44</vt:lpstr>
      <vt:lpstr>Slide 45</vt:lpstr>
      <vt:lpstr>Slide 46</vt:lpstr>
      <vt:lpstr>IMPORTANTES MECANISMOS DE PROTEÇÃO SÃO ESTIMULADOS PELA AUSÊNCIA DO CALÇADO...</vt:lpstr>
      <vt:lpstr>Slide 48</vt:lpstr>
      <vt:lpstr>TÊNIS PARA OS DESCALÇOS!</vt:lpstr>
      <vt:lpstr>CALÇADOS MINIMALISTAS</vt:lpstr>
      <vt:lpstr>Vibram Five Fingers</vt:lpstr>
      <vt:lpstr>Vibram Five Fingers</vt:lpstr>
      <vt:lpstr>ELIMINAR O “INIMIGO O TECNOLÓGICO ” !!!!</vt:lpstr>
      <vt:lpstr>9 CASOS DE FRATURA POR ESTRESSE NOS METATARSOS</vt:lpstr>
      <vt:lpstr>1 CASO DE FRATURA POR ESTRESSE NO CALCÂNEO </vt:lpstr>
      <vt:lpstr>Slide 56</vt:lpstr>
      <vt:lpstr>Slide 57</vt:lpstr>
      <vt:lpstr>PRATICANTES BEM TREINADOS</vt:lpstr>
      <vt:lpstr>PRATICANTES VULNERÁVEIS</vt:lpstr>
      <vt:lpstr>SITUAÇÃO É ANÁLOGA A DOS TRAJES PARA NATAÇÃO</vt:lpstr>
      <vt:lpstr>A EVOLUÇÃO DOS TRAJES DE NATAÇÃO</vt:lpstr>
      <vt:lpstr>A EVOLUÇÃO DOS TRAJES DE NATAÇÃO</vt:lpstr>
      <vt:lpstr>Slide 63</vt:lpstr>
      <vt:lpstr>OS TRAJES E O DESEMPENHO NA NATAÇÃO</vt:lpstr>
      <vt:lpstr>Redução da força de arrasto passivo em função do uso dos trajes tecnológicos </vt:lpstr>
      <vt:lpstr>Redução do tempo de prova em função do uso dos trajes tecnológicos </vt:lpstr>
      <vt:lpstr>FINA (2010) </vt:lpstr>
      <vt:lpstr>TODOS OS NADADORES SERIAM BENEFICIADOS ???</vt:lpstr>
      <vt:lpstr>INFLUÊNCIA DO TRAJE </vt:lpstr>
      <vt:lpstr>INFLUÊNCIA DO TRAJE</vt:lpstr>
      <vt:lpstr>Slide 71</vt:lpstr>
      <vt:lpstr>CONCLUINDO...</vt:lpstr>
      <vt:lpstr>Slide 73</vt:lpstr>
      <vt:lpstr>O IMPACTO DA BIOTECNOLOGIA NO ESPORTE É INEGÁVEL...</vt:lpstr>
      <vt:lpstr>...ASSIM COMO É INEGÁVEL A NECESSIDADE  DE ESTIMULAR  NOSSAS CAPACIDADES FÍSICAS! </vt:lpstr>
      <vt:lpstr>O DESUSO É UM DOS MAIORES INIMIGOS DO HOMEM MODERNO! </vt:lpstr>
      <vt:lpstr>A EPIDEMIA DA OBESIDADE</vt:lpstr>
      <vt:lpstr>Slide 78</vt:lpstr>
      <vt:lpstr>Slide 79</vt:lpstr>
    </vt:vector>
  </TitlesOfParts>
  <Company>Laboratório de Biomecânica - EEFE USP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Prof. Dr. Julio Cerca Serrão</dc:creator>
  <cp:lastModifiedBy>adm</cp:lastModifiedBy>
  <cp:revision>153</cp:revision>
  <dcterms:created xsi:type="dcterms:W3CDTF">2011-08-30T18:30:54Z</dcterms:created>
  <dcterms:modified xsi:type="dcterms:W3CDTF">2014-10-22T20:19:53Z</dcterms:modified>
</cp:coreProperties>
</file>